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03"/>
  </p:normalViewPr>
  <p:slideViewPr>
    <p:cSldViewPr snapToGrid="0">
      <p:cViewPr varScale="1">
        <p:scale>
          <a:sx n="126" d="100"/>
          <a:sy n="126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7T14:58:11.04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1804 8819,'57'0,"1"0,-4 0,7 0,3 0,-23 0,2 0,6 0,6 0,-2 0,4 0,-1 0,-11 0,2 0,1 0,5 0,0 0,0 0,-2 0,0 0,1 0,0 0,-1 0,1 0,1 0,-1 0,1 0,-1 0,0 0,1 0,2 0,0 0,0 0,-2 0,0 0,-1 0,-3 0,-1 0,-1 0,-3 0,-1 0,-1 0,14 0,0 0,-13 0,1 0,-2 0,3 0,0 0,14 0,-2 0,-17 0,-2 0,7 0,0 0,0 0,1 0,1 0,-1 0,1 0,0 2,-4-1,1 2,2-1,0 1,0 0,1-1,3-1,1 1,3-2,2 0,5 0,0 0,2 0,0 0,0 0,1 0,-2 0,-2 0,-7 0,-2-1,1-1,-1-1,1 0,1-1,0-1,1-1,4 0,2 1,-1 0,-1 0,0 0,-1 1,1 1,-1 0,-1 0,-1 0,0-1,1 2,-1 0,1 0,-1 1,1-1,-1 2,0 0,-2 0,0 0,-3 0,-1 0,-7 0,-2 0,-4 0,-1 0,22 0,-7 0,3 0,1 0,7 0,-29 0,0 0,1 0,0 0,1 0,-1 0,0 0,0 0,25 0,-1 0,-2 0,1 0,0 2,-4 0,-3 0,-7 2,-5-2,-3 0,-1-1,3-1,2 0,-1 0,-1 0,-1 0,-3 0,-3 2,-1 0,-1 2,2-1,1 1,-1 0,-1-2,0 2,-4-2,1 0,-2 0,-4-2,1 0,-4 0,-5 0,-2 0,1 1,-2 2,3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0.180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8197 4095 9964,'24'24'983,"4"-5"0,26-16 0,-7-2-492,-2 0 1,3 0 491,13-1-492,-19 0 1,-1 0-78,21 0-294,-15 0 1,0 0-74,-11 0 1,3 0 10,12 0 0,8 0 0,-6 0-44,-8 0 0,-1 0-9,2 0 1,3 0 0,-4 0-1,-4-1 1,-3 1 5,2 0 0,1-1 6,1 1 0,1 0-6,0 0 0,3 0-13,-2 0 0,4 0 1,-2 0-2,8 0 0,1 0 5,-7 1 0,2-1 0,-2 1 9,5-1 0,-2 1 0,1 0 1,1 1 2,1-2 0,1 1 5,-1 0 1,1-1 5,1 1 0,0-1 3,0 0 0,0 0 5,2 0 1,-1-1 0,0 0 0,0-1 8,0 0 0,0 0 19,0-1 1,1 0-6,0 0 0,0 0 8,1 0 1,0-1-9,-1 0 0,3 0 5,-5 1 1,4-2-1,-3 1-39,-12 1 1,-2 0 0,1 0-10,13-1 0,2 0 0,-3 0 6,2 0 1,1 1 2,-5-1 1,5 1-1,-4 0-15,-10 0 1,-3 1 0,2-1-8,12 0 0,2 0 0,-3 0 2,3 0 1,1 0-1,-6 1 0,3 0 0,1-1 7,2 1 0,0 0 1,1-1-5,-2 1 1,0 0 0,2 0-4,-8 0 1,3 0 0,-2-1 0,-4 2-3,12-2 0,-3 0 3,-7 1 1,1 0 0,-3-1 1,4 0 1,-4 0-1,1-1 1,0 1 8,-1-1 0,0 0-3,-1 0 1,0-1 4,-1 1 1,0-1 5,-1 1 1,0-1-1,-2 0 1,0 1-1,-1 0 1,0 0-7,-2 0 1,1 0-3,15 0 0,0 0-6,-14 1 1,0 0-6,12-1 0,-2 1 2,-16 1 1,-1 1-6,0-1 0,0 0-6,0 0 1,-1 1-4,0-1 1,1 1 2,-1 0 1,0 0-4,0-1 1,-1 1-1,1 0 1,0 0-3,0 0 0,0 0 5,0 0 1,1-1-1,-1 1 0,1 0 0,-1 0 1,2 0-4,16-1 1,0 1 8,-12-1 0,0 1-3,12 0 1,-1 0 4,-17 1 1,1-1 11,11 1 0,1-1 3,-13 1 0,-1-1 5,9 1 1,-1-1 22,9 0 22,11 0-39,-17 0 2,-10 0 1,-2 0-8,5 0-7,-5 0 1,0-1 0,8 1-11,15-2-1,-16 1 29,19-3-17,-14 1 11,-7-1 0,-1 0-11,5-1 11,10-3-12,-19 2 68,4-2-44,-11 2 16,3-1-6,-15 3-11,-2 1 0,-3 0-16,1 1-12,-2 0-5,1 0-1,1 0-5,0 0 0,8 0 0,-3 0 11,6 1-5,-6-1 11,1 1 0,1 0 16,0-1 51,11-1-39,-7 0 6,9-2 72,3 1-61,-7 0 5,7-1 68,-3 1-63,-9 1 7,4-1-12,-10 2 17,-3 1 6,0 0-18,-3 0 7,1 0 55,-2 0-83,4 0 77,6-2-83,-2 1 0,4-2 0,-4 3 5,2-2 1,4 2 49,13-4-49,-6 2-12,9-2-17,-12 2 18,-1-1-7,-2 1 62,3-2-44,-7 1 16,0-1 0,-10 3-395,-3 1 0,-2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5:36:58.01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1784 1088 32767,'51'-19'0,"1"1"0,-7 3 0,2 1 0,-3 2 0,0 4 0,0 1-322,17-5 1,0 1-61,-15 3 0,-1 0-372,1 0 1,-1 0 0,0 1 1,0-1-874,-2 1 1,0-1-1540,-3 2 0,-1-1-752,-4 1 0,-3 1 3511,20-4 0,-25 4 1,-13 3-1</inkml:trace>
  <inkml:trace contextRef="#ctx0" brushRef="#br0" timeOffset="190">2347 998 18254,'-42'44'97,"0"1"0,2-2 0,10-4-58,18 5-10,4 3 921,1 4-961,3 2 527,3 6-807,3 2-42,-1-28 0,2 0-351,1 1 1,2-1-855,0 0 1,1 1 1537,3 4 0,-1-3 0,2 3 0,1-3 0</inkml:trace>
  <inkml:trace contextRef="#ctx0" brushRef="#br0" timeOffset="577">2848 1582 19450,'9'-43'549,"-1"0"0,0 4 0,-6 9-275,-11 22 1413,-5 3-1547,-5 5 535,-3 5-586,-4 3-22,-4 7-5,-14 14-51,11-5-1228,-9 10 1228,18-9 6,5 1 51,4 0-73,6-2-12,4 0-33,8 3 22,5-10 11,5 0 6,3-12 11,24-14 22,-11-3 847,16-13-825,-19 0 19,-2-3 15,0-3 40,-3 0 27,-3-1 34,-3 2 17,-3 0 0,-4 4 794,-1 4-828,-4 3 6,0 4-16,-2 4-29,-1 3-39,0 4 716,0 3-772,-1 0-17,-2 8-11,0 1 5,0 9 18,0-1-6,1 5-17,0 2-17,2 0-45,2 1-33,2 0-342,8 10 12,0-10-208,6 7-197,-1-14-290,1-2-448,3-4-745,1-3-1765,1-5-1573,0-3 5651,3-5 0,-13 1 0,-1-1 0</inkml:trace>
  <inkml:trace contextRef="#ctx0" brushRef="#br0" timeOffset="1004">3250 1380 13624,'13'-49'1827,"1"1"1,-1 4 0,-2 4-729,-1-2-220,-2 6-162,-2 5-124,-2 3-88,-1 5-85,-2 5-78,-1 5 1297,0 4-1449,0 4 443,-1 2-510,0 3 166,-1 6-256,1 2 830,0 10-841,1 4 6,0 6-965,0 5 948,0 4 0,0 6-5,1 1-6,2 4 0,1 2 5,-2-1-5,0 1-28,-1-3 28,-1-5-11,0-4 5,-1-8 23,-1-6-11,0-6-1,-1-6 1,2-4 28,0-4 10,0-3 933,1-9-954,2-2 10,1-9 1,2 0 0,2-3 16,2-1-11,2-2 17,1 1 0,2 1-5,0 1-12,1 3 0,0 2-5,0 3-6,-1 3 5,0 4-16,0 3-17,0 2 0,1 1 0,0 4-6,1 2 6,1 4-11,0 3 0,0 1 5,0 4-10,-1 1 16,-2 2-6,-1 2-50,-4 19 28,-10-13-6,-7 13 12,-11-19-40,-6-1-22,-5 0-698,-4-2 654,-3-1-1,-1-3 11,0-4-11,2-3-33,5-4-34,5-4-84,7-5-633,5-12 156,8-2-497,5-11-1519,10 3-7058,3 1 9805,2 3 1,-6 11-1,-3 5 1</inkml:trace>
  <inkml:trace contextRef="#ctx0" brushRef="#br0" timeOffset="1349">3896 1675 20536,'13'-46'88,"0"-1"0,0 3 0,-1 3-49,2-5-17,2-9-5,2-5 236,-9 27 1,1-1-252,0-1 1,0 0-385,0-2 1,0 1 384,0 0 0,0 0 5,-1 1 0,0-1 265,1-8 1,-1 1-207,3-17-28,-6 24 1,-2 3 44,-2 0 1198,-4 4-1215,0 13 1079,-2 3-1073,1 11 2889,0 2-2957,0 3 1435,-2 4-1429,-1 7-5,-3 8 10,0 5-4,-1 9-724,1 7 712,0 9-6,1 8 0,3-27 1,1 1-970,0 2 0,1 0 952,-1 2 1,1 0-23,1-1 1,0 1-1310,0 0 0,1-1 1188,1-1 1,1-1-76,2-1 1,0 0-655,6 27-4,0-23 0,2-2-401,7 12-1448,-3-15 1,1-3 2747,2-1 0,-1-7 0,-10-13 0</inkml:trace>
  <inkml:trace contextRef="#ctx0" brushRef="#br0" timeOffset="1907">4425 1454 27405,'-31'-48'84,"7"11"-72,23 43 205,4 0-211,2 1-12,6 1-5,4 0 34,5-1-18,4-2-5,3-2 0,3-1 67,0-2-67,-1-3 0,-2-1 44,-5-5-38,-3-1-6,-5-4 11,-2-2 0,-4-2 101,-3-1-95,-1-10-17,-2 8 11,-2-5 12,-3 10 5,-3 3 11,-4 2 0,-2 3-16,-4 3 16,-4 3 11,-2 2 23,-2 4 5,-1 3-16,-1 5-12,2 3-16,1 3-23,2 3 6,3 4 0,3 3-371,1 3 360,4 2-6,3 2-12,3 0 4,9-4 0,2 0 2,7 7-5,16 17-657,-1-33 646,5-5-6,4-3-50,21-4 61,-15-5-318,12-6 324,-22-6 335,-1-5-324,10-18 11,-11 5-36,6-15 47,-15 5 1,-3-4-1196,-3-5 1212,-3-1 28,-2-2-15,-3 3-52,-3 2 0,-2 5 0,-3 3 0,-3 6 289,-2 3-289,-3 5 0,0 3 0,0 3 0,0 3 0,2 2 632,1 3-632,1 3 1365,2 1-1365,0 2 0,1 3 0,3 4 0,3 6 0,6 6 0,5 6 0,5 6 0,5 6-2421,2 6 2421,4 5 0,0 3 0,-16-24 0,1 1 0,-1 0 0,-1 1 0,0 0 0,0 0 0,-2 0 0,0 0 0,9 28 0,-7-4-69,-8-5-61,-7-5-429,-10-4-298,-7-4-886,-9-4-8088,-3-7 9088,1-4 1,13-11 0,5-4 0</inkml:trace>
  <inkml:trace contextRef="#ctx0" brushRef="#br0" timeOffset="2257">2157 2514 21012,'-53'11'79,"-1"1"1,0 0-1,3-1 1,1 0-1,3 0-752,-4 1 1,2 0 775,3-1 1,1 1 19,5-1 1,1 0-7,3-1 1,2 0 117,-25 8-45,12-2 774,16-3-785,15-1 616,20-3-615,20-1-57,26-2-1259,-14-4 1,3 0 1157,8-1 0,9 0-8,-5 0 1,10 1 0,4-1 0,0 0-1,-6 0-317,-4 1 0,-4-1 0,1 1 0,5 0 305,-1-1 0,5 1 0,2-1 0,1 1 0,-1 0 0,-1 0-230,-4 0 0,1 0 0,-2 0 0,1 0 1,-2 0-1,-2 0 237,1 0 0,-2 0 0,-1-1 0,1 1 0,3 0-167,1-1 0,3 0 0,2 1 0,0-1 0,-3 0 0,-3 0 189,9 0 0,-3 0 0,-2-1 0,1 1 1,0-2 0,0 1 0,0 0 0,0-1 7,-1 0 0,0 0 1,-1 0-1,1-1-4,-3 1 0,0-1 0,0 0 0,3-1 6,0 0 1,3-1-1,1 0 1,-1 0-1,-3-1-29,-2 1 1,-3 0 0,-1-1 0,3 0-4,-2 0 0,1 0 0,2 0 0,-3 0 0,-5-1 124,7-1 1,-5 0-1,2-1-124,-5 1 1,1-1 0,0 0 0,-4 1-10,0-1 0,-4 1 0,2-1-4,7-1 1,2-1-1,-7 2-19,-5 0 1,-5 1-174,26-4-403,-15 3-9,-13 3-9223,-13 2 9797,-10 2 1,-6 0 0,-4 1 0</inkml:trace>
  <inkml:trace contextRef="#ctx0" brushRef="#br0" timeOffset="4284">8415 5714 15407,'1'-51'858,"0"-1"0,0 1 0,0 5 0,-1 2 0,3 6 464,7-9-862,-4 19-124,1 1 496,-6 20-714,0 4 176,-1 4-204,0 5 346,-16 51-335,6-15 0,-1 5-30,-1 5 0,0 6 0,1-2-1115,2-12 0,1-1 0,0 1 1055,1 4 1,1 1-1,2 0 2,1-2 0,2 1 0,0-2-1018,1 10 1,0 1 1019,1-9 0,0 3 0,1 5-272,0-3 1,2 7-1,1 1 1,-1-1 0,0-6 269,-1 4 0,1-5 0,-1 6-105,1-5 0,1 4 0,0 3 0,-2 4 0,-1 2 108,-1-9 0,-2 4 0,-1 4 0,-1 1 1,1 0-1,-1-3 0,0-3 0,1-6-1,-1 9 1,1-7-1,-1 0 1,0 8-11,1-14 0,-1 5 0,0 6 0,0 1 0,-1 1 0,1-2 0,0-3 0,-1-5 0,1-8 153,-3 15 1,1-10 0,-1 6-117,1-8 0,-1 5 0,0 3 0,1 0 1,-1-1-1,1-5-24,0 3 0,0-4 0,0 0 1,0 4-13,0-3 1,0 5-1,-1 1 1,0 0-1,1-3 1,1-6-205,-1 12 1,0-6-1,1 0 200,-1 1 0,1 0 0,0 0 3,-1 0 1,1-1 0,1 0-6,-1 0 0,0 0 0,0-1-130,1 0 1,-1 1-1,1-2 113,-1 1 0,1-2 1,0 1-14,0-1 0,-1-1 0,1 0-28,0-1 0,0-1 0,0 0-26,1-2 0,-1 0 0,1 0-79,-1-2 1,0 0 0,0 0-323,0 19 1,0 0-485,0-4 0,0 0-1922,0-3 0,1-2 2891,1 4 0,-1-5 0,1 4 0,0-6 0</inkml:trace>
  <inkml:trace contextRef="#ctx0" brushRef="#br0" timeOffset="5508">8595 5092 16404,'-8'-1'156,"1"0"-122,7 1 610,0 0-554,62 30-2769,-20-19 2735,4 6 0,6 0 117,-3-12 1,3-4 106,9 1 0,3-1-161,-21 0 1,0 0 0,3 0 80,0-2 0,4-1 1,-1 0-1,-3 0-72,-2 0 1,-3 0 0,3 0-4,14-2 0,4-1 1,-3 0-18,-12 2 0,-3-1 0,7 0-366,4-1 0,8-1 0,3-1 0,1 1 0,-2-1 326,-3 1 0,-1 1 1,1-1-1,0 0 1,3-1-306,-13 2 1,3 0-1,0 0 1,1-1-1,-1 1 1,-1 0 0,-1-1 261,12 0 1,0 0 0,-3-1 0,0 1-1,-3 1 8,0-1 1,-3 1 0,1 0 0,3-1-197,-4 1 0,3 0 0,2-1 0,0 0 0,-1 1 0,-2-1 182,0 1 0,-3 0 0,-1 1 0,2-1 0,2 0-65,2-1 1,3 1-1,1-1 1,1 0-1,-3 0 1,-2 1 65,-5 0 0,-2 0 0,-2 1 1,2-1-1,4 1-4,-4-1 0,3 0 0,1 0 0,2 0 0,0 0 0,1 0 0,0 0-5,-5 1 1,1-1 0,0 1 0,1-1 0,0 1 0,0-1 0,0 1 0,-1-1-8,1 1 1,1-1 0,-1 0 0,0 1 0,1-1 0,-1 1 0,0-1 0,0 1 1,7-1 1,0 0-1,1 0 1,-1 1-1,-1-1 1,-2 1-1,-2 0-1,7-1 1,-4 1 0,0-1-1,-1 1 1,1 0 0,-10 0 1,1 1-1,0 0 1,1-1 0,-1 1-1,0-1 1,0 1 1,1-1-1,-1 1 1,1-1-1,-1 1 1,1 0-1,0-1 1,0 1-1,0 0 1,0 0-1,0 0 1,0-1-1,0 1 1,0 0-1,1-1 1,-1 1-1,0 0 1,0 0-3,1 0 1,0 0-1,-1 0 1,1 0 0,-1 0-1,1 0 3,-1-1 1,1 1-1,0 0 1,-1 0-1,1 0 1,-1 0-2,1 0 0,-1 0 1,1 1-1,-1-1 1,1 0-1,-1 0 3,1 1 0,0-1 1,-1 0-1,1 1 1,-1-1-1,1 0 1,-1 1 0,0-1 0,0 1 1,0-1-1,0 1 0,0-1 0,-1 1 0,1 0 0,-1-1 1,1 1-1,0 0 0,-1-1 7,9 1 0,-2-1 0,2 0 0,2 0 0,5 0 9,-18 1 0,3 0 1,4 0-1,2-1 1,0 1-1,1-1 1,-1 1-1,-1-1 1,-3 1-1,-4 0-14,13 0 0,-6-1 0,-1 1 0,0 0 1,1 0-1,5-1-8,-7 1 1,4-1-1,3 1 1,1-1 0,1 1-1,-2-1 1,-2 1 0,-4 0-1,-4 0 4,8 0 0,-6 0 0,-3 0 0,-1 0 0,2 1-3,1-1 1,0 0 0,0 0 0,-1 0 0,1 0-3,-2 0 0,1 0 1,0 0-1,-1 0 1,1 0 2,-2 0 1,1 0 0,0 0 0,0 0 0,-1 0 11,0 0 1,0 0 0,0 0 0,-1 0 0,1 0-22,11 0 1,0 0-1,0-1 1,0 1 1,-2-1 0,-1 1 0,1 0 0,3-1-1,-10 1 0,2 0 0,3-1 0,-1 1 0,-1 0 1,-3-1 5,10 0 1,-2 1-1,-1-1 1,3 0 0,-2 0 1,3 0 0,1 0 0,-3 0 0,-3 0 0,-6 1 0,-3-1 0,-2 0 0,0 0-5,0 1 1,-1-1 0,1 0 0,-2 0-19,15 0 0,-2-1 0,0 0 21,-3 0 1,0 0-1,-1 0 0,-2 0 1,-1 0 0,-1 0 5,-4 1 0,1-1 1,0-1-5,12 0 1,2-1-1,-3 0-4,-16 2 1,-1 0 0,1-1 64,8 0 0,2 0 1,-5-1-64,-1 1 1,-4 1 199,-2-1 1,-1 1-203,-3-1 0,-1 1 590,-4 0 0,-1 0-570,27-5 2,-25 2 0,-1 1 1346,14-5-1332,6-2-17,-24 4 1890,-5 1-1884,-4 0 1870,-4 0-1870,-3 1-6,-3 1 345,-2 1-271,-1 0 935,-4 3-1031,0 0-99,-3 2 99,0 5 0,-2 1 22,0 13-16,-1-3-6,1 9 5,0 10 1,1-6 22,-1 14-11,0 11-1484,0-9 1470,0-2 0,-1 2 8,0 11-1457,0-17 1,0 0 1445,-1 17 11,-1 2 0,-1 1-823,3-19 0,-1 0 819,0 1 1,-1 4 0,1-4-492,1-2 0,0-2 495,0 2 0,0 0-8,0 2 0,1 0 0,0 0 0,0 3-236,2-3 1,-1 3 0,1-2 240,-1 8 1,1 1-9,0-8 0,0 3 0,0-2 121,0 5 0,0-1-113,0 2 1,0 1-107,0 0 1,0 1 97,0 1 0,-1 0 3,0 1 0,-1-1-165,0 2 1,-1-1 161,0 1 0,-1 0 207,0 0 1,-1 0-206,0 0 1,0 3-65,-1-5 0,0 5 0,-1-4 69,2-10 1,0-2 0,0 2 1,-2 11 0,0 3 1,0-3 298,-2 2 1,0 2-294,2-7 0,-2 5 1,0 1-1,1-4-2,1-5 0,0-4 1,0 4 7,-1 5 0,-1 5 0,0-1 0,2-6 58,0 11 0,0-5-37,1 3 0,0 0-9,0 0 1,0 0-9,2-1 1,-1 3-10,1-5 1,0 3 0,0-1-10,1-14 1,0-1-1,0 2-3,0 11 0,-1 4 0,0-5 7,0 7 0,0-4-6,-1 0 1,0-1-221,0 1 1,-1 0 216,1-1 1,-1-1 0,-1 1 0,-1-1 5,2-2 1,-2 3-8,0-7 1,-1 3 0,1-2 6,-2 7 1,0 0-7,2-10 0,-2 3 0,1-3 3,0 3 1,1-3 5,0 1 0,-1 0-3,2-3 1,0 4 6,1 7 0,0 7 0,0-6-1,1-1 0,1 0-11,0 1 1,-1 3 0,2-6-8,2-10 1,1-3 25,0 1 1,-1 0-4,1 0 1,0 0 11,1 0 0,1 0-6,-1-2 0,2 3 8,2 15 1,2 0-17,-2-17 0,1 2-10,1 0 1,0 4-1,1-2-18,1 8 0,1-3 2,0 1 1,0-2 5,-1-4 1,0-3-149,1 15 140,-2-2 11,-2-2-11,-1-2-391,-3-4 335,-1-1 547,-1-3-1612,-5 11 636,1-17 496,-7 11 0,8-40 0,1-3 0</inkml:trace>
  <inkml:trace contextRef="#ctx0" brushRef="#br0" timeOffset="7362">7806 11005 13051,'18'-44'722,"-1"11"1995,-7 42-2571,2 3-34,1 3-17,2 4-33,-2 3-18,0 5 1,-1 3-11,-1 4-1084,-1 2 1095,-2 3-11,-1 2 338,-3-9 1,0 0-345,0 19-17,-1-17 0,0 0 11,0 14 3,-2-13 1,0 1-1254,1 19 1256,-1-20 0,0 2 36,-1 1 1,1-1-4,-1 22-36,1-21 1,-1 0-761,1 14 757,1 1 987,1-2-1009,1-1-6,0 0 912,2 1-901,-1-1-5,0-1 6,1-2-6,-1-3 5,0-2 1,0-2 5,1-2 1982,0-1-1987,3 10 0,0-12 2963,3 7-2969,-1-16 6,2-1 0,3-3 186,1-2-187,3-2 1,3-3 56,19 4-23,-6-7 1049,18 1-1055,-19-8 1,0-3-11,26 2-513,-20-3 1,3 0 506,9-2 0,0 0-1535,-10 0 1,0-1 1528,15 0 1,3-2 8,-17 1 1,1-1-1,-2-1-1025,10 0 0,1-1 1018,-7 1 0,2-1 0,-1 1-672,7-2 1,-1 0 678,3-1 0,1 0-351,2 0 0,1 0 342,-19 2 0,0 1 1,1-1 132,0 0 0,0 0 1,1 0-125,0 0 1,0 1-1,1-1-2,0 0 1,0 0 0,0 0 1,0 0 1,2 0 0,-1 1-1,0-1 1,1 0-1,0 0 0,1 0 1,0 0 0,0 0-8,0 0 0,1-1 0,0 1 0,0-1 0,1 1 0,0-1 24,0 1 0,0 0 0,0-1-28,1 0 1,0 1-1,0-1 6,0 1 0,1-1 0,0 1 131,1-1 0,0 1 0,0-1-135,1 0 0,-1 1 1,2-1-1,-2 0 0,2 1 1,2-1 3,3 0 0,3-1 1,1 0-1,-3 1-7,-11 1 1,-3 0-1,1 1 1,2-1-4,0 0 1,2-1-1,2 1 1,-2 0 0,-2 0 7,13-1 0,-3 0 0,0 0-186,2-1 1,0 1 0,1 0 179,-1 0 1,1 0 0,0-1-83,-16 3 1,1 0 0,-1 0-1,1-1 82,0 1 0,0 0 0,0-1 0,0 1 1,0 0 1,0-1-1,0 1 1,0-1-1,1 1 1,0-1-1,-1 0 1,1 1-1,-1-1 0,1 0 1,-1 1-1,0-1-4,1 0 0,-1 1 1,0-1-1,1 0 86,-1 1 0,-1 0 0,1-1 1,0 1-80,14-1 0,-1-1 0,4 1 5,-15 1 1,3 0 0,1-1 0,0 1 0,0 0 7,1 0 1,0 1 0,1-1 0,0 0 0,-1 0-11,0 1 1,1-1 0,-1 0-1,0 0 1,-1 1 0,10-1 1,0 0-1,-2 0 1,-3 1 2,0 0 1,-4 0 0,1 0 1,0 1 1,0-1-1,0 1-5,-1-1 0,0 1 0,1 0-113,-2 0 0,0 0 0,3 0 117,0 0 1,3 0 0,0 1 0,-2-1 76,3 0 1,-2 0 0,1 1-86,-3-1 0,3 1 1,0 0-1,-4 0 0,-1 0 0,-2 0 1,-1 0 1,1 1 0,1-1 0,-1 1 51,0-1 0,1 1 1,-1 0-62,0 0 1,0 0 0,0 0-1,0 0 1,-1 0 0,1 0 1,-1 0 1,0 1 0,-1-1-6,-1 1 0,1-1 0,2 0 9,-1 1 1,4-1 0,0 0 0,-3 1-5,3-1 1,-3 0 0,2 1 2,-3-1 0,2 0 1,0 1-1,-3-1 5,-3 0 0,-3 1 1,1-1-1,-1 1 0,1-1 0,0 1 3,-1-1 1,0 1 0,-1-1-92,0 1 0,0 0 1,-1-1 87,0 0 0,1 1 0,-2-1 163,19 0 1,2 1-151,-6-2 0,2 1 0,-2-1-11,-13 1 0,-2 0 0,2 0 43,12 0 0,2-1 1,-4 1-45,5-1 0,-2 0 3,-1 0 0,4 0-3,-8 1 0,7-1 0,0 0 0,-4 0-14,-5 0 0,-4 1 0,4-1 104,5 0 1,6 0-1,-2 0 1,-5 1-105,10-1 0,-4 0-290,3 1 1,0-1 286,-2 1 0,3-1 5,-6 1 0,3 0 0,1-1-28,-14 1 0,0 0 0,1 0 0,-1 0 27,0 0 0,1 1 1,0-1-1,-2 0 1,14 0 0,0-1 0,-5 1-2,7 0 0,-4 0 14,1 0 0,1 0-11,-2 0 0,1-1 182,-1 1 0,0 0-180,-1 0 1,0 0 262,-1 0 1,-2 0-267,0-1 1,-1 1 0,-2 0 0,0 0 8,-3 0 0,0 0-11,-2 0 0,-1 0 20,-3 0 0,1 1 41,12-1 1,0 0-20,-16 0 0,1 0 466,7 0 0,-1 0-446,10 0-1024,-8 0 1018,-7-1 0,-7 1 651,-5 0-657,-6-1 1929,-4 1-1940,-4-1 923,-2 1-923,-2-1 3223,0 1-3212,5 1 366,-3-1-411,4 0 12,-5 0 0,-1 1 28,4 0-34,-7 0 6,1 0 16,-7 0 74,-2 0-91,1 0-16,0 0 12,2 0 10,1 0-5,3 0 16,2 0-10,1 0-23,2 0 5,2 0 23,2 0-22,0 0 0,1 0-1,0 0 6,0 0 1,1 0-7,-1 2 6,0-1-33,-1 2 22,7 0-22,3 3 33,-6-2 0,-1 2 23,-14-4-40,-1 0 6,-2-1 17,-2-1-17,0 0 0,1 0 0,0 0 11,3 0-11,2 1 11,3 0 6,4-1-39,3 2 27,1-2-5,2 2 0,-2-1-5,-2 0 10,-4 0-5,-2-1 23,-3 1-29,-4-1-571,-1 0-1837,-2-1-7417,0-1 9740,0 0 0,0-1 1,0 3-1</inkml:trace>
  <inkml:trace contextRef="#ctx0" brushRef="#br0" timeOffset="8400">8087 6829 17876,'-44'4'102,"1"0"1,4 0 0,8-1-86,15 1-78,7-2-63,4 0 102,3 0 78,6 1 67,13 0-28,20-2-33,-6-3 0,3-1-15,-2 1 1,0-1-456,7-3 1,0 0 479,-6 1 1,-1-1 17,5 0 0,2 0 40,2-1 1,4 0 0,-1 0-1577,10-1 1,2 0 1508,-7 1 1,2 0 0,2 0 59,7 0 0,0 0 0,-1 1-752,-11 0 0,-1 1 0,2 0 669,-2 0 1,3 0 0,0 0 0,-3 0-454,3 0 0,-3 1 1,0 0 462,0 0 1,1 0-1,6-1-104,0 1 0,7-1 0,3 0 1,-2 1-1,-4-1 90,-6 1 1,-4 0-1,0 0 1,4 0-8,8 0 0,5-1 0,1 0 0,-1 0 0,-7 0 10,6 0 0,-6 0 1,1 1-3,2-1 0,1 0 1,1 0-16,-15 1 1,0 1-1,1-1 1,0 0 0,0 1 1,0-1 0,1 0 0,3 0 15,5-1 0,5 1 0,1 0 0,-1-1 1,-2 1-18,1 0 1,-2 0-1,0 0 1,3 0-11,-11 0 0,3 0 0,2 1 0,-1-1 1,-1 1-1,-3-1 36,10 1 1,-3-1 0,-2 1 0,2-1-39,1 1 0,-1-1 0,1 1 0,5-1 2,-8 1 0,3-1 0,3 1 0,0-1 0,-1 1 0,-3-1-4,0 1 0,-3 0 0,0-1 0,0 1 0,3 0 1,2-1 0,3 1 1,1-1-1,0 0 0,-1 1 1,-4-1 1,-3 1 0,-3 0 0,-2 0 0,1 0 1,0 0-2,2 0 0,0 0 0,0 0 0,0 0 0,0 0 4,0 0 1,1 0-1,-1 0 1,1 0 0,-1 0-34,1 0 0,0 0 0,0 0 0,0 0 0,0 0 29,1 0 0,-1 0 0,0 0 0,0 0 0,1 0 1,-1 0 0,0 1 1,0-1-1,1 0 0,-1 0-1,1 0 0,-1 0 0,0 0 1,1 1-1,-1-1 3,1 0 1,-1 0-1,0 0 1,1 0-1,-1 0 0,0 1 1,-2-1-1,1 1 1,2-1-1,3 1 3,-6-1 0,4 0 0,1 0 0,1 1 0,0-1 0,-1 0 0,-4 1-4,9-1 0,-2 0 1,-2 1-1,1-1 1,3 1-9,-8-1 1,2 1 0,1-1 0,1 1 0,-1-1 0,-2 1-1,-3 0 6,5-1 0,-3 1 0,-1 0 1,-1 0-1,0 0 4,1 0 1,1 0-1,-1 0 1,0-1 0,0 1-3,-1 0 0,1 0 1,0 0-1,0 0 0,-1 0 7,1 0 0,-1 0 0,0 1 0,1-1 0,-1 0 0,-1 0 0,-2 0 0,2 1 0,1-1 1,2 0-2,-5 1 0,1 0 1,1 0-1,2-1 1,1 1-1,1 0 0,1 0-1,-3 0 1,1 0-1,2 0 1,1 0-1,0 0 1,1 0-1,-2 0 1,0 0-1,-2 0-13,7 0 1,-1 0 0,-1 0 0,-1 1 0,0-1 0,1 0 0,2 0-1,-4 1 1,1-1 0,2 1 0,-1-1 0,0 1 0,-1-1 0,-1 1 0,-3-1 4,5 1 0,-1-1 1,-2 1-1,-1-1 1,-2 1-1,-1 0 1,0-1 0,-3 1 0,-2 0 0,2 0 0,2-1-5,0 1 1,3-1 0,0 1-1,0-1 1,-2 1 0,-3-1 5,5 0 0,-5 0 0,0 0 1,3 0 3,0 0 1,4 0 0,0-1-1,0 1 1,-4 0-8,-1-1 1,-2 1-1,0-1 1,1 1-4,-1-1 1,2 1-1,0-1 1,-1 0 0,-4 0-1,9 0 1,-4 0 0,-1 0 60,0-1 1,-1 1-1,0-1-68,-2 1 0,-1-1 1,0 0-5,-2 1 0,0-1 1,-1 0-3,-2 0 1,0 1-1,0-1 195,18-2 1,-1 1-208,-2 0 1,-1 0-15,-1-1 0,-1 1-5,-2 0 0,2 1 171,-6-1 1,4 1 0,-2-1-214,8 1 0,-1-1-88,-8 1 1,3 0-1,-3 0 43,4 0 0,-2 0-31,2 0 1,-1 1-18,1-1 0,-1 1-39,0 0 0,0 0 46,-3 0 1,2 0-1031,-9 1 0,3-1 0,-3 1 1197,10-1 0,-2 0 0,-6 1 0,-4-1 0,0 1 0</inkml:trace>
  <inkml:trace contextRef="#ctx0" brushRef="#br0" timeOffset="9350">8287 8636 9257,'-7'0'3327,"1"0"-2420,6 0 1131,0 0-1847,-31 1-28,24-1-34,-24 0-51,35 0-33,1-2-12,5-1-33,3-2 6,4 0-12,5 1 1,4-1-1,4 0-345,4 0 385,5 0-682,6-1 782,6 0 40,7-2-54,-26 5 1,2-1-868,23-3 1,3 0 841,-11 1 0,1 0-848,-5 1 1,3 0 0,-2-1 822,10-1 0,-2 1-3,4 0 1,0 0-545,3-1 1,1 1 534,-19 2 0,0-1 0,0 1 3,1 0 1,0 0 0,4-1 22,2 0 0,3 0 0,1 0 0,-2 0-386,4-1 1,-1 1 0,1 0 331,-1 0 1,2-1 0,1 0 0,-4 1-23,3 0 1,-4 0 0,2 0 37,0 0 1,0 0 0,7 0 34,-10 0 0,6 0 0,3-1 1,2 0-1,-3 1 0,-4 0-34,3-1 0,-4 2 1,1-1-1,7-1 4,-12 2 1,6-2 0,4 1 0,2-1 0,0 1 0,-2 0 0,-4 0 0,-6 0-61,12 0 0,-6 1 0,-2-1 1,3 1 56,3-1 0,2 0 0,2 0 0,-2 0 1,-4 1 12,-1 0 1,-3 0-1,-1 0 1,1 1-8,1-1 1,0 1 0,0-1-1,1 1-63,0-1 0,0 1 0,0 0 1,0 0 58,0-1 0,1 1 1,0 0-1,0-1-13,0 1 1,0 0 0,1 0 0,-1 0 2,1 0 1,0 0 0,1 0 0,-1 0-13,1 0 0,-1 0 0,1 0 0,0 0-7,-1 1 0,0-1 0,1 0 0,4 0-6,-9 1 0,3-1 0,3 1 0,0-1 0,-2 1 0,-2-1-5,-1 1 0,-3 0 0,-1 0 0,2 0 0,2-1-5,0 1 1,4 0 0,1 0 0,-1-1-1,-1 1 1,-3 0 5,6 0 0,-3-1 0,0 1 1,4 0-10,-8 0 1,3 0 0,2 0 0,0-1 0,-1 1 0,-3 0 1,-1 0 1,-3 0-1,0 0 1,1-1-1,2 1 1,1 0 1,3-1 0,1 1-1,-1 0 1,-1-1 0,-3 1 2,8-1 0,-3 1 1,-2-1-1,1 0 8,2 1 1,-1-1 0,0 0 0,1 0-5,-2 0 1,0 1 0,1-1 0,4 0-4,-9 0 0,4 0 1,2 0-1,0 1 0,-2-1 1,-2 0-6,-1 0 1,-3 1-1,0-1 1,0 1-1,3-1 2,1 0 1,2 0-1,2 1 1,0-1 0,-2 0-1,-4 0 2,10 0 1,-5 0-1,0 0 1,0 0 3,1 0 1,0-1 0,0 1-1,0 0 3,0 0 1,0-1-1,1 1 1,-1 0-4,0-1 1,0 1 0,0 0-1,0-1 6,0 1 0,0 0 1,0 0-1,0 0 0,0 0 0,0-1 1,0 1-1,0 0-3,-1 0 1,1 0-1,-1 1 1,1-1-5,-1 0 0,1 0 0,-1 1 0,0-1-3,0 1 1,-1-1-1,0 1 1,1-1-2,-1 1 0,0 0 0,0-1 0,-1 1-7,0 0 0,-1 0 0,0 0 0,0-1 1,0 1 1,-1 0-1,0 0 1,0 0 0,-1 0 1,-1 0 0,0 0 0,0 0 100,-1 0 1,-1 0 0,1-1 0,-1 1-104,-2 0 0,1 0 0,-1 0 0,0 0 19,-3-1 0,0 1 1,1 0-1,1-1-17,1 1 0,2-1 1,0 0-1,0 0 1,-3 0 4,15 0 0,-4-1 1,2 1-8,-4-1 0,2 1 0,-1-1 0,-5 1-6,-3 0 1,-4 0-1,0 0-2,-1 0 1,0 0 0,-1 0-31,-2 0 1,0 0 0,-1 0-14,20-2 1,-1 1-29,-4 0 1,0-1-86,-2 1 0,-1-1-52,-3 1 1,0 1-186,-2-2 1,-1 1-7,-1 1 0,-1 0-1187,-3 0 1,1-1 1593,4 1 0,-3 1 0,3-2 0,-4 2 0</inkml:trace>
  <inkml:trace contextRef="#ctx0" brushRef="#br0" timeOffset="10276">8265 10188 13094,'-49'2'33,"1"-1"1,8 1-1,8-1-229,18-1 263,14 0-17,15-2-22,2 0-11,16-2 5,-1-1 29,7-2-396,7 0 491,5-1-2769,7 0 2760,-26 4 1,1-1 52,2 0 0,1 1-629,3-2 0,1 1 705,3-1 1,1 1 18,3-1 1,0 0-28,3 0 0,0 0-29,3-1 1,1 1-34,2-1 0,0 0-707,3 1 1,1-1 681,2 0 0,1 0-54,-20 2 1,1 1-1,0-1-14,2 0 0,0 1 0,1-1-6,1 0 0,0 0 0,0 0-6,1 1 1,1-1 0,0 0-5,1 1 1,0-1 0,1 0-4,0 0 0,1 1 0,0-1-17,0 0 0,0 0 0,3 0-274,3 0 1,5-1-1,0 1 1,-3 0 248,-11 0 0,-3 1 0,0 0 0,3 0-21,0 0 1,3 0-1,1-1 1,-1 1 0,-3 0 21,15-1 0,-4 1 0,1-1-117,-14 2 0,1-1 0,0 0 0,1 0 96,0 0 1,0 0-1,0 1 1,1-1-59,0 0 0,1 0 0,1 0 0,-1 0 57,1 1 0,0-1 0,0 0 0,1 0-3,0 0 0,1 0 0,0 0 1,0 0-4,0 0 0,1 0 1,0 0-1,1 0-1,0 0 0,0 0 0,0 0 0,0 0 1,2 0 1,-1 0-1,0 1 1,1-1 85,0 0 1,1 0-1,-1 0 1,1 0-93,-1 0 1,0 0 0,1 0 0,4 0 2,-7 0 0,2 0 0,3 0 0,0 0 1,-1 0-1,-3 1-3,-1-1 0,-2 1 0,-1-1 0,1 1 0,3-1-3,1 0 1,3 0-1,1 0 1,0 0-1,-2 1 1,-4-1 4,-3 0 0,-2 1 0,-2 0 0,-1 0 1,2-1-3,0 1 0,0 0 0,0 0 0,0-1 0,0 1 2,0-1 0,-1 1 0,1-1 0,0 0 1,0 1-82,12-2 1,0 1 0,0-1 0,-1 1 87,0-1 0,-1 1 0,1-1 1,3 0 13,-8 0 1,2 1 0,3-1-1,0 1 1,-2-1 0,-2 1-11,-2-1 0,-2 1 1,-1 0-1,1 0 1,2-1-1,1 1 0,3 0 1,2-1-1,-1 0 1,-2 1-1,-3 0 8,8-1 1,-3 0 0,-2 1 0,1-1-5,0 1 1,0-1 0,0 1 0,5-1 4,-10 1 1,3 0 0,2 0 0,1 0-1,-2 0 1,-3 0-20,-1 1 0,-2-1 1,-1 0-1,1 1 1,2-1-4,0 0 0,2 1 1,2-1-1,0 0 0,0 0 1,-1 1-2,0-1 0,0 0 1,0 1-1,0-1 1,-2 0-1,-1 1-2,-1-1 1,-2 1 0,-1 0 0,1-1 0,2 1-1,1 0 1,2-1-1,2 1 1,-1-1-1,-1 1 1,-4 0 4,8-1 0,-3 0 0,-2 1 1,1 0-4,-1-1 0,0 1 1,0 0-1,4 0 2,-9 0 0,1 0 1,1 0-1,2 1 1,2-1-1,0 0-4,3 0 0,2 0 1,1 0-1,1 1 1,0-1-1,-1 0 1,-2 1-7,0-1 1,-1 0 0,-1 1 0,0-1 0,1 0 0,0 1-1,-3 0 0,2-1 0,1 1 0,-1 0 0,-1-1 0,-4 1 0,-4 0-2,3 1 1,-4-1 0,-2 0 0,0 1 6,16-2 1,-1 0 0,1 1-16,-3 0 1,0-1 0,-1 1 1,-2 0 1,0-1-1,0 0 4,-3 1 1,-1-1-1,1 1 135,-5-1 1,1 0 0,3 0-135,-5 0 1,5 0 0,1 0 0,-1 0 0,-5 0-2,6-1 0,-4 0 1,3 0-3,4 1 0,5-1 1,-2-1-1,-7 2-11,3-2 1,-6 0-4,1 1 0,-1 0-2,-1 0 0,-2 0-9,0 0 0,-1 1-8,1 0 0,-1 0 79,0 0 0,-1 0-149,1 1 0,-1 0-43,1 0 1,-1 0-104,-1 1 0,1 0-149,-1 0 1,-1 0-227,-1 1 0,0 0-490,-3-1 0,0 1-1258,-3 0 1,0-1 2377,1 1 0,-3 0 0,3 0 0,-5 0 0</inkml:trace>
  <inkml:trace contextRef="#ctx0" brushRef="#br0" timeOffset="11152">7988 11879 7587,'-6'-3'2795,"0"2"-2526,6 1 487,0 0-537,66-34-4275,-30 20 4131,10-7 1,3 1 36,4 6-102,7-1 37,-27 8 1,1-1 3,2 0 0,1 0-4,4 0 1,-1 0-3,3 0 0,1-1 5,2 1 1,1-1-446,1 0 0,2 0 521,0 0 0,2 0-460,1-1 0,0 1 560,2 0 1,1-1 19,1 1 1,1 0 22,2 0 0,0 0-1,2 0 1,0 0-274,-18 3 1,-1 0-1,0-1 160,2 1 0,-1 0 0,1 0-2,0-1 0,1 1 0,1 0-2,0-1 1,0 1-1,0 0 2,1-1 0,1 1 0,0 0-188,1-1 1,0 1 0,1 0 146,1 0 0,0 0 0,1 0-21,0 0 1,1 0 0,0 0-18,1 0 1,-1 0 0,5 0-114,-1-1 0,5 1 1,1-1-1,1 0 91,-11 1 1,2 0 0,0 0 0,1 0-1,-1 0-21,1 0 1,-1 0-1,1-1 1,-1 1-1,1 0 3,-2 0 1,1 0 0,-1 0 0,-1 0 0,-2 1 8,-1-1 0,-3 1 1,-1-1-1,1 1 0,2-1 1,-1 1-1,1-1 1,0 1-77,1-1 0,-1 1 0,1-1 0,0 1 70,0-1 1,0 1 0,0 0 0,0-1-10,1 1 0,0 0 0,0 0 0,0-1 12,1 1 1,-1 0 0,1 0 0,0 0-4,0 0 1,0 0 0,1 0 0,0-1-5,0 1 1,0 0 0,0 0-1,1 0-1,0 0 0,0 0 1,0-1-1,0 1-2,0 0 1,1-1 0,0 1 0,0 0-8,0-1 1,0 1 0,0 0 0,0 0 0,1-1 0,0 1 0,0-1 0,0 0-31,-2 1 0,0-1 0,2 1 1,2-1 19,-7 1 0,3-1 0,2 0 0,0 1 0,-1-1 0,-3 1-6,11-2 0,-2 1 0,-1 0 0,4-1-2,-13 2 1,4-1 0,0 1-1,1-1 1,-3 1 0,-2 0 3,7-1 1,-3 0 0,-2 1 0,2-1 8,0 0 0,0 1 0,0-1 1,0 1-1,0-1 0,0 0 0,0 0 0,0 0-1,-1 1 0,1-1 0,0 0 0,0 1-2,-1-1 1,1 0-1,0 0 1,0 0-5,-1 0 0,0 0 0,1 1 1,-1-1 0,0 1 1,0-1-1,1 0 1,-1 1 3,0-1 1,0 1 0,0 0 0,1-1 2,-2 1 1,1 0 0,0 0 0,0 0 3,0 0 1,-1 0 0,1 1 0,-1-1 1,1 0 0,-1 1 0,0-1 1,0 1-3,1-1 1,-1 1 0,0 1 0,0-1-1,0 0 1,0 0 0,0 0 0,-1 0-2,1 0 1,0 1-1,0-1 1,-1 1-2,1-1 0,-1 1 0,0-1 0,1 1 1,-1 0 0,0-1 1,0 1-1,0 0-3,0 0 1,0 0 0,0 0 0,0 0-2,-1 0 0,-2 0 0,2-1 0,3 1 9,2 0 0,3 0 0,2-1 0,-2 1 0,-2-1-13,0 1 0,-3-1 0,-1 1 0,4 0-2,-2-1 0,4 1 1,0 0-1,-1 0 0,-4 0 44,-4 0 0,-4 0 0,0 0 0,4 0-34,1-1 0,4 1 1,2-1-1,-2 0 1,-2 1-11,-2-1 1,-2 1-1,1-1 1,4 0 6,-2 0 1,6-1 0,2 1-1,0-1 1,-3 0 0,-5 1-5,0-1 0,-5 1 1,0-1-1,2 1-1,-1-1 1,3 0 0,1 0-1,-1 0 1,-4 0 32,12 0 1,-4-1 0,0 1-30,0-1 1,0 0 0,0 1-4,0-1 0,-1 1 0,0 0-4,-1-1 0,0 1 1,0 0-59,-1 0 0,0 0 0,0 0 51,-2 0 0,1 0 0,-1 1 1,0-1 1,0 0-1,-1 0-3,-1 1 0,1-1 0,-1 1-8,-1-1 1,1 1-1,-1-1-11,-1 1 0,0-1 1,-1 1 26,0 0 1,-1-1-1,0 1-79,-2-1 0,0 1 0,0-1-138,18-1 0,0-1-236,-3 0 1,0 0-572,-4-1 0,-1 1-3105,-6 0 1,-3 0 4118,-5 1 0,-5 0 0,3 0 0,-16 2 0</inkml:trace>
  <inkml:trace contextRef="#ctx0" brushRef="#br0" timeOffset="11980">22973 7611 13525,'-5'0'1041,"2"0"4605,3 0-5265,21 5-73,-2-3-39,21 2-12,-4-3 7,6-1-32,-5-1 1,2 0-1703,-6 0 1,0-1 1575,14 0 1,1 0-15,-10-1 1,0-1-962,3 1 1,0-1 924,2 1 0,0-2-480,0 1 0,1 0 488,0 0 0,0-1 12,-1 1 0,0-1 16,-2 0 0,0 1 6,-2-1 0,-1 0 0,-2 0 0,-1 0-3,-2 1 1,0-1-620,26-5 648,-6 1 874,-6 1-931,-7 1-27,-5 0-7,-7 2-22,-6 1 2111,-6 0-2419,-5 2-722,-4 0-3944,-3 1 4963,0-1 0,-3 1 0,1 0 0</inkml:trace>
  <inkml:trace contextRef="#ctx0" brushRef="#br0" timeOffset="13392">8391 6246 14594,'15'-54'2093,"0"1"0,0 3 0,-7 10-1553,-12 22-211,-2 1-98,-4 3-22,-2 2-36,-5 2-52,-3 2 47,-6 4-116,-32 4 56,4 8-542,14-3 1,-5 3 495,4 2 1,-3 2 0,1 0-843,-12 3 0,-3 2 813,5-2 1,-7 4-1,-1-1 1,5-1-831,3 0 0,4-2 0,-3 2 815,0-1 1,-3 2 0,0 0-1,4-2-561,-3 2 1,3-2 0,0 1 547,-1 0 0,0 1 0,1-1-227,1 0 1,1 0-1,-2 1 219,5-1 1,-3 1 0,0 0 0,4 0 5,-1-1 0,3 0 1,-1 1 0,-9 4 0,-2 0 0,6-1 78,3 1 0,3-1-5,3-2 1,2 1-4,3-1 1,0 1-7,5-3 0,-1 1 60,-7 5 0,0-1 2,-15 9 495,21-13 0,1-1-489,-8 3-152,3-3 23,2-3 18,-5-2-13,13-6-4,-2-2-17,17-8 1415,4-2-1634,4-6-1223,9-15 1225,13-11 69,4-5-370,9-2 448,-5 10 1347,1 0-1231,2 0 127,8-10 51,-11 12 43,4-8-54,-18 17-15,-3-6 2448,-9 10-2660,-21-11-131,2 20 134,-16-1 61,10 11-23,-1 1 30,0 3 80,3 3 122,0 3 1483,-5 11-1347,8-1-184,-4 8-90,9-2-132,-1 15-27,6 7-91,1 1 38,9 14-48,10-12 671,3-1-710,17 2-59,-8-24 106,12 5-722,-5-13 912,4-3-56,5-5 1,4-1 44,13 0-55,-9-3 1,-1-1-2418,8-5 952,1 0 1572,5-1 1,-29 0-1,-2 0 1</inkml:trace>
  <inkml:trace contextRef="#ctx0" brushRef="#br0" timeOffset="14559">2045 8732 18526,'-7'-45'1068,"1"0"0,0 9 0,2 6-710,1 12-195,2 14-185,0 2-79,1 1 11,0 7 118,3 4 34,1 8-39,5 7-18,1 5-5,1 5-897,-1 4 903,1 2-3092,-1 1 3098,-1 1-563,-1 0 545,-1 0 6,-2-2-6,-1-2 29,-2-4-6,-3-2 5,-3-4 23,-3-4 5,-4-3 45,-3-6 555,-4-3-532,-4-6 16,-2-3-16,-2-4 5,1-5 3172,-8-14-3228,10-1 863,-4-14-896,12 2-6,3-7-853,4-5 870,2-6 11,3-5-1141,3-4 1157,5-2-10,2-1 0,4 0-1,0 21 1,0 0 5,8-17-42,-6 22 0,1 1 48,7-7-28,3 4-6,0 4 6,3 4-28,1 2-6,5 3 0,3 1-2739,3 4 2734,4 3-12,3 3-5,3 5-17,1 4-6,-14 4 1,-1 2 278,17 6-279,-19-3 1,-3 3-45,5 10-6,-8 5-28,-8 3 17,-9 5 27,-10 3 18,-12 5 28,-10 4-6,-13 2 14,14-21 0,-2 0 0,-1 0 0,-3 0 25,-23 15 0,-2-1 6,19-14 0,1-1 8,-17 11 0,2-4 14,4-8 34,7-5 33,4-6 62,8-3-1328,4-5 1389,7 0 2186,6-2-2247,4 0 23,2 0-146,3-3 222,2 0-256,3-4-6,5 1 3387,15-6-3392,-2 4-5,14-4-23,-5 7 5,3 0-5,3 3-536,3 0 559,2 2-1,2 0-5,3 0-6,2 1-3,-13-1 1,0 1-20,23-2-1047,-21 0 1,-1-1 1024,14-4-1,-2-3 12,-5-2-12,-5-1-841,-4-3 864,-4 0-446,-4-2 474,-3-1 11,-3 0 11,-2-1 177,4-18-138,-12 14 34,3-11 17,-13 20 1802,-3 3-1813,0 2 1026,-3 2-1082,0 3 662,-3 2-685,-3 0-5,-1 2 11,-4 3-17,-2 2 5,-2 3 360,-2 5-405,-15 20 12,13-9 17,-7 15 0,19-17 0,5 1 11,2-2-11,5 0 11,3-1-12,5-1 1,5-3 11,3-1-5,3-2-1,3-4 6,3-2-6,14-4 23,-10-6 28,19-10-28,-24-2 16,5-8-21,-13 3 21,-4-3 18,-3-2-23,-4-2 16,-3-2-16,-2-1 28,-3-1-5,-3 1-3381,-3 1 3403,-5 3-966,-3 3 932,-4 3-461,-3 3 434,-4 4-7,-3 3 1,-2 4-17,-2 2 5,-2 4-16,2 3-18,1 1-111,-5 9 61,14-3-44,-2 5-40,15-4-50,4 3-50,3 1-118,2 1-140,5 2-202,4 1-303,5 0-542,5 0 1114,4-1-8111,0-1 8576,-1-5 0,-11-5 0,-4-3 0</inkml:trace>
  <inkml:trace contextRef="#ctx0" brushRef="#br0" timeOffset="15043">3610 8321 15760,'0'-5'5595,"0"0"-2744,0 5-2818,-39-26-21,22 38 4,-26-24-4,34 44 4,7-8 12,2 0-11,5-1 0,2-2 0,6-2 11,2-2-17,4-3-5,2-3 16,3-2-5,3-3 22,2-3 23,3-2 44,15-7-44,-10-1-12,7-7 34,-16-1-11,-5-2 22,-2-3-11,-3-1 78,-1-14-111,-6 8-3387,-1-8 3392,-8 11-1681,0 3 1715,-2 4 16,0 3 45,-5 6-123,1 3 12,-10 6 2505,-3 12-2562,-5 9-853,3 2 876,5 3 0,8-9 5,4 0 6,1 0-17,5-2-23,11 2 29,2-6-12,9 1-16,16-9 22,-6-1 11,-2-6 0,1-1-5,7-3-17,13-8 27,-23 3 12,-1-4 12,-5 0 4,-3-2-10,-3-2 50,2-14-34,-9 6-5,1-11 6,-11 10-481,-1-1 498,-3 2-7,-3-1-5,-2 5-22,-4 1 3165,-2 3-3177,-3 2-3159,-4 4 3137,-1 3 407,-5 4-519,-1 3-1130,-5 4-1267,-18 13 2023,4 1 0,7 1 1,15-5-1</inkml:trace>
  <inkml:trace contextRef="#ctx0" brushRef="#br0" timeOffset="46684">12169 4965 8063,'-2'-6'6654,"0"1"-201,2 5-6123,-15-46-27,12 33-57,-12-35-32,15 45-41,0 0-22,1 1-11,-1 0-11,1 0 213,0 1-297,-1 5-6,0 0-17,1 6 6,0-1 17,2 10-17,0-4-6,3 7 1,-2-5-1,2 0 6,-2 1 0,1 1 45,1 10-17,-1 5-28,-1 1-386,-2-2 386,-2-8 11,0 1-11,0 0-5,-2 1 5,0 1-6,-2 1-3260,0 0 3249,-1 0-1931,1 0 1926,1 0 15,-2 11-15,2-10 0,0 9 5,1-12 0,1-1-11,0 2 0,0-1 11,0 27 12,0-19 1775,-1 19-1781,0-25 17,0 1-34,-2-1 11,0 0 2689,0 0-2722,-1 1 380,-1 0-358,0 1-563,-1-1 568,0 1 1,0-1-6,1 0 6,0 1-12,1 0 12,0 1-1,2-2-5,1-1 17,1-1-11,0-1-6,1 12 16,0-10 683,0 10-688,0 1-3227,-1-8 3216,0 9-636,-3 2 648,1-10-12,-2 9 5,1-12 242,-1 26-236,3-8-11,0-12 0,1-1-11,3 10 5,3 10 1,-1-21 5,3 11 0,-3-14 11,2 15-11,-2-10-377,2 9 372,-2-12 5,-1-1 0,0 1 5,0-1 6,0 2-11,0 0-11,2 16-11,-1-12 22,1 12 0,-1-15-12,0-1 2808,3 16-2785,-2-16 1,-1 1-12,4 23 0,-4-25 0,0 0 11,1 19 453,-2-13-453,0 13 0,-1-18 6,-2 2 0,1-1-11,-1 0-6,0 1 0,0 0-2813,0 1 2835,0 0 0,0 17-241,0-12 236,0 12-1,0-17 29,0 0-22,0 1-12,0-1 0,1-1-17,1 1 18,0 0-1,0 0 11,1 0-14,-2-3 1,1 1-15,0 8 9,-1-9 0,0 0 3,0 1-454,-1 0 453,0 2-21,0 0 10,0 0 12,0 1 5,1-2 310,0 1-307,-1-2 0,1 0-3,1 11 790,-1-10 1,0-1-780,0 4 1,0 1 740,1 0-751,0 1 4,-1-1-5,0 1 0,-1-1-47,0 0 47,0 0 923,0-1-917,-1 3 11,0-1-11,-2 2 17,0 0-6,-2-1 11,1 20-22,-1-16-6,3 15-6,0-20-2911,2 1 2912,-1 0 5,1 0-350,0 0 356,0 1-12,0-2 7,0 1 10,-2-1-11,1-2 23,-3 18-255,1-14 240,0-6 1,-1 0 8,0 6-33,-2 13-1577,2-18 1598,-1-1 7,2 1 709,0-1-715,0 1 514,1-1-525,1-1 22,0 0 5,1 16-22,0-12-619,0 13 625,0-17 18,-1 0 2130,0-1-2098,-1 16 34,-1 4-734,0-1 672,0-3 80,0-3-96,1-12-1,0 20-1168,3-11 1151,0-3 1,1-4 14,0-14-20,0 1 17,1-3 1909,-1 0-1904,2-1 139,-2-1-127,1 0 0,-2 0-1,1 0-5,-1-2-11,0 1 3397,-1-1-3391,0-2-6,1 0 11,-1-2-6,0-1 28,0 4-22,0-4 0,0 6-16,0-9-1,0 4 17,0-6 11,0 4-11,-1-3 6,1 3 5,-2-3 6,0 0-17,0 1 0,-1 0-6,0 0 0,0 2 1,0-2-18,0 2 1,-1-2-12,1 0 6,0-1 6,1 0 11,-2 3 5,0 0-22,1 0-5,0-3-1,2-5 0,1 0 18,0-2-819,0-1 807,1-15 0,-1 12 0,2-13 0</inkml:trace>
  <inkml:trace contextRef="#ctx0" brushRef="#br0" timeOffset="48198">15942 4722 21780,'-1'-61'1048,"0"12"-6395,-1 45 5644,1 1 1364,0 0-1459,1 2 982,0 0-1167,-1 7 0,1-1 22,-1 15 3381,1-1-3409,-1 13 0,1-7 12,0 3-1,-1 4-5,-1-5 5,-1 8-5,-1-6-11,-1 0 5,-1 2-22,-3 16 11,1-9 5,-3 13 1,3-13-496,0 1 490,-1 0-717,1 1 717,-2 0 0,0 2 0,0 0 0,0 0 12,0 1-12,0 0 0,0 0 5,4-9 1,-1 0-216,-2 19 210,1-5 0,2 1-2074,-1 12 2085,4-21 1,0 0-12,0 19-437,2-16 1,1 1 436,-1-10 0,1 1 5,0 10 1,1 0-1,0 18 6,1-31 1,-1 0 10,4 30 28,0-3 1,1 2-32,-3-22 1,1-1-3,2 22 0,0 1 5,0-14 1,-1-3-12,-1-9 0,0 1-414,1 9 1,0 0 407,1 17 1,0 0 11,-1-1 16,1-1-5,-2 1-702,1 0 707,-2 2-16,-1-31 0,0 0-3,-1 0 0,1 1 0,-1 0 0,1 0-285,-1 1 0,0-1 279,1 1 1,-1 1-6,0-1 0,-1 1 45,1 0 0,0 0-40,0 1 1,0 0-7,0-1 1,0 0 2,0 1 1,1-1 11,-1 0 0,1 1 5,0-1 1,0 1-7,-1-1 1,1 1 8,1 14 1,1 5-11,-1-9 0,2 3 0,-2-1-1,2 12 0,0 0-20,-1-15 1,0 1-1,0-5 25,-1-5 1,0-3 0,1 0 0,-1 1-369,1 13 1,-1 0 364,0-12 1,0 1-11,0 9 0,0 0 1122,1 15-1122,-1 0 5,0 0 11,1-1 1,-2 0-7,1-1 29,-1 1-34,2 0-11,-1-2 5,-1-16 1,1 0 5,0 21 0,-1-23 1,0 2 2,0 0 0,0-2-14,2 22 8,-1-20 0,-1-2 20,2 15-16,-1 1 1135,0-1-1122,-1-16 0,0 1 1757,1 21-1768,-2-22 0,1 0 8,0 15 6,0-2-11,-1-1 5,2-2-22,-1 0-11,0-1 17,0-1-6,0-1-6,0 0 6,0-1 34,0 0-20,-1-12 0,0 1 19,1 17-233,-2-17 1,0 0 216,1 13-1,-1 1-10,0-1 5,-1 0 581,0-2-581,-1-1 6,-1-1-6,1-1 6,-1-2-11,1 0-6,0-3 11,1-3-11,1-1-66,0-5 60,0-3 12,0-2 888,0-2-883,1-2 1277,1-2-1293,-1-1 751,1-1-746,0-2 104,-1 0-88,0-1-4,0 1-1,0 0 6,-1 1 5,0 6-11,0-5-11,0 5 11,-1-8-11,0 0 0,0-1 0,1 0-11,0-2 6,0-1 5,0-1 0,0-1 0,0-2-566,0-2-2129,-1 0 1,1-1 0</inkml:trace>
  <inkml:trace contextRef="#ctx0" brushRef="#br0" timeOffset="49583">19515 4626 20851,'-3'-52'1490,"1"11"-1064,1 40 514,1 0-492,0-1-257,-1 0-18,0-1 371,1 2-511,-2 8-16,2 1-6,-2 8 17,2 0-17,-2 2 12,0 2-6,-2 3-6,1 3 0,-1 2-5,-1 1-1,1 3-5,-1 2 17,-3 18-17,2-11-645,-3 14 656,2-15-797,-1 1 808,0 2-11,0 1 1,-1 1-1,-1 1-6,1 1-5,-2 1 0,0 1 12,1-1-7,0-1 1,1 0-4,2-12 1,1-1-3,-4 19-449,4-18 1,1 0 465,-2 14 0,2 1 0,0 2 27,2 0-32,-1 3 4,2 2 18,0 2-17,2 2 0,-1 1 5,1 1-5,0-1-1312,0-16 1,0 0 1302,0-11 1,0 0-9,0 12 0,0-1-99,0-12 1,0-3 104,0 2 0,0 0-1,0-1 1,0 2 10,0 13 1,0 1-11,0-11 0,0-1 2,0 12 0,1-1 0,-1-13 1,0-3 8,0 2 0,0 0-9,1 0 1,-2-1 2,1 1 0,0-1-3,1 0 1,-1 1-671,0 15 0,0-1 673,1-10 0,-1 0-8,0 12 0,0-1 75,0-14 0,0 0-76,0 0 1,0 0 0,0 0 0,0 1 691,0 0 1,0 0-690,0-1 1,0 1-443,0 0 0,0-1 437,0 1 0,0-1 14,0 1 0,0 0 807,0 1 0,0-1-802,0 1 1,0 0 2,0 0 1,0 1 19,0 16 0,0 1-37,0-12 1,1-1-514,-1 13 0,0 0 525,0-16 0,0-1 5,0 0 1,0 0-12,0 1 0,0-1 3,0-1 0,-1 0-6,0 0 1,0 0 0,0 0 0,0 0 5,0-1 0,0 1 378,0 0 0,0 0-392,0 0 0,0 0 8,1 0 1,-1 0 5,0 1 0,0 0 0,0 0 0,-1 1 5,1-1 1,0 0-15,-1 0 1,0 0-3,1-1 0,-1 0 2,0 0 1,0 0 8,1 0 0,-1-1 3,1 1 0,-1 0-9,0 0 0,0 0 3,0 0 1,0 0-10,0 0 1,0 0 5,-1 0 1,0 0 8,1 0 0,0-1-6,-1 1 0,0-1 3,0 0 0,0 0-3,-1 0 1,0 0-1,1-2 0,-2 0-770,1 1 0,0-1 770,-1 0 1,0-1-7,1 0 1,-1 0-277,1 0 0,-1-1 282,-4 32 187,1-3-187,3-17 0,0 0-117,1-11 0,1-1 112,0 11 0,-1-1 5,1 13 1106,1-1-1112,1-3 1,0-1-1,1-3-16,-1 0 938,1-5 0,0 2-944,-2 11-160,1-13 0,0 0 183,-2 0-6,1 0 17,-2-1-17,1 0 16,-4 15-1074,3-14 1069,-2 13-5,2-19 743,0 1-738,0 26 0,2-23-11,0 20-308,1-31 308,0-1 0,0 1-11,0-3 11,0 1 545,1 7-561,-1 0 4,1-1-10,0-5-34,1-10-56,0-3-95,1 0-236,1-2-380,1-1-779,0-1-4083,0-3 5685,2 0 0,-2-4 0,-1-1 0</inkml:trace>
  <inkml:trace contextRef="#ctx0" brushRef="#br0" timeOffset="51419">10701 5428 15810,'-8'0'1814,"2"0"-570,6 0-734,0 0-90,-41-63-2086,39 4 1800,-14 9 1,3 0-21,20 10 1,7 4-14,-2 4 0,2 2-14,2-2 0,0 0-15,3-3 1,2 0-6,1-1 1,1 0-15,3-2 0,1 0-14,2-1 0,1-1-11,2-2 0,1 0-11,2-3 0,0 1-1150,3-3 1,1 0 1134,-12 15 0,0-1 0,1 1-2,1-1 0,-1 0 0,3-1-360,2-1 1,2-3-1,0 1 1,-1 1 357,2-1 0,-1 1 0,1-2 0,-2 4 1,2-2 0,0-1 0,0 2-1,10-9 0,-1 0 0,-2 3 4,-10 9 0,-1 2 0,1-1-1,6-7 1,2-1 0,-4 4-2,-3 1 0,-3 3 6,-4 4 0,-1 0 27,15-19 6,-13 8 21,-11 8 18,-8 6 863,-8 3-829,-39-5-101,12 14 1,-31-3 10,22 17 6,-2 2 987,-1 3-982,1 4-386,0 1 387,4 1 10,2 0-54,3 0 60,3 0 2894,-6 6-2922,14-9-5,-3 6 1003,15-11-1009,3-1 665,1-1-653,1 1 125,3-1-76,7 1-21,3-1-18,9 0 7,0-2-18,7-1 0,4 0-316,6 0 317,4 0-1312,5 0 1306,1 3-17,2 0 2,-15 2 1,-1 3-3,18 3 0,-20-1 0,-2 1-5,6 8-12,-7 4-17,-7 2-27,-7 3-70,-6 3-88,-5 3-1019,-10 19-1394,-1-11 2632,-9 16 0,8-37 0,0-1 0</inkml:trace>
  <inkml:trace contextRef="#ctx0" brushRef="#br0" timeOffset="52260">13565 2564 20156,'-42'-13'46,"0"0"1,2 1 0,8 10-13,11 35-6,2 5 0,-1 5-1396,3 5 1373,2 5-10,3 0-1,6 1-11,2-2-1276,8-19 1,2-1 1242,7 14-6,12 7 1009,1-23-1037,5-6 0,4-4-68,19-4 124,-11-8-110,14-3 144,-18-10-1,-1-4 6,-2-6-1337,0-4 1354,-4-4 11,-3-2 18,-2-2 4,-4-2-109,-2-1 232,0-13-73,-7 11 11,-1-10 156,-10 9-135,-2 10-11,-4-1-30,-2 14 308,-9 4-380,1 5-3,-6 5-5,4 5-3,0 5 323,-4 11-50,5-5 2185,-1 7-2233,10-8 3408,3-1-3336,1 1-53,3-1-60,3 0-349,3-2 247,2-1-365,3-3 70,12 1-18,-5-6 144,17 0 91,-16-10-3187,9-3 3474,-13-4-154,0-4 527,-2-1-47,-4-4-176,-1 0-105,-5-3-165,-2-2-163,-3-2-73,-3 0-87,-4-1-100,-4 1 3169,-3 2-3135,-10-4-2905,-7 8 3072,-2 1 79,0 12 289,10 5 52,0 2 137,2 3 134,3 1 106,-1 7 376,8-1-216,1 5-334,8-2 2673,3 4-4412,9 10-429,1-6-1232,11 9-3613,-2-9 6148,7 3 0,-13-11 0,0-2 1</inkml:trace>
  <inkml:trace contextRef="#ctx0" brushRef="#br0" timeOffset="52928">14240 3042 27230,'16'-47'193,"0"0"0,3-7 0,0 4 3,3 5-100,-8 13 0,-2-1-12,3-18-1853,-3-3 1694,-3-3-698,-4-2 672,-1-3-63,-2-1-40,-2 0-54,-4 4 20,-1 4 154,-4 7 4,-3 7 837,-2 7-731,-9 1-291,-9 8 136,6 7 90,-3 9 306,16 12 441,3 3 348,1 5 133,1 4-126,3 4-2058,1 5 1645,3 4-1240,1 6 684,4 4-245,2 4-761,7 4-276,3 2 176,3 1 189,4 1 49,2-1 63,3-1-30,0-2 97,1-2-814,-1-3 859,1-4 1243,-1-3-1222,9 4 394,-10-14 198,4 2 2443,-15-17-1970,-2-5 301,-3-3 929,-1-8 148,4-13-468,-3-2 1221,3-12-1803,-1-8-35,-3 7-226,2-11-475,-5 15-79,-1 2-608,0 3 1216,-2 3-608,-1 1 0,-1 8 0,-2 0-78,0 9-304,0 3 119,2 12-162,1-1-185,3 11-12,2-4-110,2 2-61,21 20 59,-10-15 113,15 14 44,-3-16 425,-8-6 191,8 0 180,-1-8 384,-11-4 155,5-4 166,-12-4 259,-4-3 160,-2-5-511,-2-2-744,-4-3-88,-1-2 0,-2-4-147,-2-1-350,-8-29-455,2 20-92,-3-18 390,4 12 152,2 17 325,0-9 86,4 17 90,1 7-57,1-1-206,6 9 362,0 0-1696,16 8-697,-5 1 2288,12 9 0,-18-10 1,1 0-1</inkml:trace>
  <inkml:trace contextRef="#ctx0" brushRef="#br0" timeOffset="53532">15362 2272 23735,'-3'-5'1208,"2"1"1117,1 4-511,-19-63-2112,17 45 230,-9-17 1,5 6 24,10 27 1120,2 1-638,7 16-366,-2 8-117,3 8-775,-6 20 1054,-6-16-3426,1 12 3347,-2-14-1094,0-2 349,2-1 923,1-3 19,2-3-199,4 4-458,-1-9-84,3 2-87,-5-10-83,-1-4 208,-1-1 127,-2-4 3749,-1 0-3319,-1-5-2970,-3-2 2992,0-5-36,-6-9-18,1 1-120,-4-8-23,3 3-79,-2-16-59,3 8-320,-2-12 471,4 10 193,1 1 112,2-13 2480,1 13-2395,2-8-14,2 15 46,3 3 67,1 3 107,1 2 14,0 3-2,-1 2 57,0 3-545,0 3-165,0 2 0,0 1 0,-1 2 0,7 1 0,-1 2 0,5 2 0,-1 3 0,2 4 0,13 8 0,-5-1 0,9 6 0,2 3 0,-9-7-1216,7 7 491,-15-10 303,-3-1 25,-3-1-6,-22 29 832,2-26 176,-15 20 373,8-34 173,3-1-1151,0-1 0,3-2 0,1 1 0,2-1 0,0 0 0,2-1 0,-1 1 0,1-2 0,0 0 0,1 0 0,1 1 0,0-2 0,3 2 0,1-2 0,4 1 0,1-2 0,11-6-1157,-8 5 1446,7-4 0,-14 6 0,-2 2 1</inkml:trace>
  <inkml:trace contextRef="#ctx0" brushRef="#br0" timeOffset="54179">15812 2272 19030,'-3'0'2616,"1"0"2363,2 0-4497,-7-6-1758,5 3 572,-5-4 222,5 5 431,0 0-801,-1 0 385,-1-1-33,-1 0 56,-1 0 1104,-1 0 630,-5-5-633,3 2-301,-2-4 221,6 4-811,1-2-130,1 0 129,1-1 150,0-1 16,1 0 272,0-1 67,1 0 143,0-2 590,1-7-80,0 4-136,3-8 37,0 6 75,2-2-3806,4-8 4075,-1 6-41,3-6 68,-1 9 95,0 0-602,2 3-688,-1 1 0,1 2 0,0 4 0,0 2 0,2 3 0,-1 3 0,2 4 0,2 4 0,-2 6 0,3 7 0,-2 4 0,0 3-2172,7 16-388,-8-9 130,5 10 553,-8-14 359,-2-1 496,1-1-26,-2 0-137,-1-3-801,0-2-2458,-1-2 4470,2 0 0,-6-11 1,0-1-1</inkml:trace>
  <inkml:trace contextRef="#ctx0" brushRef="#br0" timeOffset="54934">16244 1965 25670,'0'-7'3333,"0"1"-4115,0 6 3161,0 0-801,0-59-2131,0 41 203,0-43 80,0 58-757,0 1 1057,1 2 2091,2 1-2876,2 3-369,9 9 1026,0 2-149,8 7-3,-4 0-82,1 2-60,0 0-2129,1 2 1606,0-1 419,-1-1 182,-1-2 138,-3-1-73,-2-1 18,-3-2-120,-4-2-16,-2-1 256,-2-3 199,-1-1 210,-2-2 277,0-3 426,-3 0 1053,-1-4 940,-2-1-488,0-4-2455,-1-3-51,-1-4 0,0-4 0,1-3-369,1-4-1571,2-3-543,3-4 696,0-3 1365,9-18 672,0 10 418,7-11 545,0 18 412,1 4-11,0 3-110,1 5-1377,0 2-127,0 5 0,5 0 0,0 5 0,1 2 0,-4 6 0,-6 4 0,0 4 0,4 12 0,-5-1 0,2 8 0,-7-3-1721,0 2-635,-2 2 659,-1-1 680,0-1 456,1-3 595,0-2 151,0-4 142,1-3-393,-1-2-169,0-2-272,-1-3 21,1-2 392,-1-2 203,-1-2 837,1 0 564,0-1 597,2-3 588,9-10-1868,-2-2-827,7-10 0,-4 0 0,1-4 0,6-21 0,-6 11 0,3-15 0,-6 19 0,0 4 0,-2 3 0,-1 5 0,-1 2 0,-3 4 0,0 2 0,7-5 0,-6 9 0,5-1 0,-5 10 0,-1 1 0,3 1 0,7 5 0,-2 1 0,8 7 0,-4 0 0,1 2 0,12 12 0,-7-5 0,8 7-965,-11-9 53,-2-1 161,4 7 146,-8-8 148,2 4-22,-10-11-162,-3 0-188,-1-2 132,-2-3 340,0 1 185,0-2 55,-1 0 112,0 0 239,2 0-150,-2 1 398,1 5-11,0 4-203,-1 1-80,0 3 2,-2 1 162,0-4-87,-2 5 376,0-6-368,-4 8-219,0-6-1133,-7 5-7419,2-8 8928,-2-3 0,7-6 0,3-1 1</inkml:trace>
  <inkml:trace contextRef="#ctx0" brushRef="#br0" timeOffset="56392">16636 1838 32767,'-15'-33'-2131,"1"0"0,-9-19-614,22 51 2512,1 2 2970,0 2-2938,0 4 71,0 4-45,1 5-1216,2 1 1963,2 4-72,4 11-772,1-5-1924,4 8 1528,-1-10-167,0 1 177,7 7 154,-4-9 150,4 7 148,-7-13 192,-1 0 59,-1 2-91,-4-5 80,0 3 114,-4-8 126,-1-1 20,-1-2 213,0-2-265,-1-2 473,1-1 663,-1-1-383,0-8-212,-2 1-585,0-9-26,-2 0-471,-1-2 156,-1-4-333,-1-1 513,1-3-530,-1-1 65,-2-14 345,3 10-1,-2-9 223,5 13 208,0 4-3,1 2 50,2 5 46,-1 4-25,1 3 29,0 3-78,0 2-32,0 2-90,3 12-540,0-1-116,4 12-71,-1-3-51,1 1-116,0 3 0,1 1-26,0 0-79,5 10 403,-3-9-148,5 6-463,-4-11-723,1-2-4274,2-2 6103,5-1 1,-9-8 0,1-1 0</inkml:trace>
  <inkml:trace contextRef="#ctx0" brushRef="#br0" timeOffset="56965">17105 1697 23726,'-3'-6'-6003,"0"0"5407,3 6 9223,0 0-6940,-34-56-2954,24 37 847,-9-12 1,2 1 678,15 22-1317,-1 0 1349,0 1-139,0 0-1959,-1 1 241,0 0 5112,0 2-3278,0-1 23,-1 2-189,0-1 218,1 2 398,-4 1 421,2 0 108,-2 2 259,3 2 390,-1 0-1768,2 2-128,-1 1 0,2 0 0,1 1 0,2-1 0,0 1 0,1-1 0,3 0-103,2 2-1383,21 10 442,-5-4 340,16 8 287,-10-7 274,2 2 109,0 3-1675,2 1 2285,-3 3-227,-1 1-612,-2 2 27,6 13-271,-10-8-134,3 10-79,-8-1 297,-6-11 146,1 7 135,-8-16 210,-2-3 168,-1-1 281,-5-2 541,-5 0 354,-5-1 42,-5-1-1542,-24 4-735,5-4 1115,7-4 1,0-2 0,6-1 0,-1-1 0</inkml:trace>
  <inkml:trace contextRef="#ctx0" brushRef="#br0" timeOffset="57641">16997 1656 21660,'-2'-4'-1560,"0"0"5621,2 4-1257,-16-54-3497,11 39 325,-12-41 130,16 51 333,0 2-1718,0 1 2536,1 2-550,-2 7-839,0 1 1514,-2 10 54,0-1-19,-3 5-171,1 3 430,-6 18-642,3-7 371,-4 12-1006,6-14-29,0-1-81,1-2-7,1 0-115,0-4 82,0-1-33,1-4 42,0-3 125,0-1 9,1-7 128,0-1 98,2-7 194,0-2-310,1 0-382,1-6-8952,1 1 9308,1-4 0,0 5 0,-2 0 0</inkml:trace>
  <inkml:trace contextRef="#ctx0" brushRef="#br0" timeOffset="62457">8421 5234 23560,'26'-39'646,"-1"0"1,1 1 0,-11 14-557,-19 23-205,-1 1 220,-5 4 284,-13 9-76,1 1-89,-9 8 9,5-3-44,-1 0 37,0 1 92,0 1 8,-21 17-224,18-14-1480,-16 12 1474,23-20 41,1-2-10,0 0 11,3-3 232,2-2-47,5-2-34,3-3-48,4-2 31,2-2 1296,10-1-1432,4-5 111,9-3-281,5-6 69,5-5-16,-2 2 0,0-1 35,18-12-648,-15 10 0,-1-1 744,13-8-20,-3 1-127,-4 1-2,-5 4-32,-5 2 15,-6 5-684,-6 3 345,-4 5 9,-4 2-56,-4 5-7,-3 0-411,-4 6 499,-12 9 4,-1 3 339,-9 8 0,5-2 951,-1 2-936,-1 3 671,0 0 24,0 0-780,0 2-5,1-1-292,1 0 318,0-2-775,0-2 821,2-2-272,2-4-95,3-3 439,1-3 3,4-2 18,3-4 390,3-2-398,2-4-32,11-9-120,3 0-701,29-19-760,-5 8 1223,-5 2 0,-1 2 0,-4 3 0,1-1 0</inkml:trace>
  <inkml:trace contextRef="#ctx0" brushRef="#br0" timeOffset="63300">8194 3129 17415,'-8'-50'768,"-1"0"1,0 0 0,-1-7 0,2 6-326,0-5-130,6 36-117,1 8 743,0 7-822,1 22 408,2 20-402,0 11-76,1-16 1,-1 1-967,3 25 944,-2-25 0,0 1-769,1 4 1,0 0 743,1 4 0,0 0-980,1 4 1,1 1 973,1 2 1,0 1-4,2 1 1,0 1-17,1 1 0,1-1-26,1 1 1,0-1-470,1 1 1,0-1 354,2-2 0,-1 1-70,0-3 0,0 0-108,0-3 1,0-1-69,-1-3 1,-1-2-19,0-4 1,-1-1-380,9 23 55,-7-12 486,-5-10-813,-7-8-2324,-15-8 1553,-2-10-1328,-22-25 1921,13-7 1543,-6-24-323,14 8 592,5 1 0,5 17 1,3 8-1</inkml:trace>
  <inkml:trace contextRef="#ctx0" brushRef="#br0" timeOffset="63650">8275 3155 13274,'-23'-52'1437,"0"-1"1,1 5-1,1 4-496,-11-7-5434,1 6 5175,1 4-80,0 5 1120,4 7-1281,1 6-148,3 7 913,4 5-718,-2 6 157,6 8 340,-1 7 284,6 8-171,0 9-177,-1 6-138,0 8-335,0 3 92,-3 7 1609,0 3-2189,-4 5-126,9-28 1,-2 1 75,0 0 1,0 0 92,-1 0 0,-1 1 64,-5 9 0,0 0-1243,5-12 0,-1 0 1301,-2 5 0,-1-3 173,-3 0 139,3-9 111,2-9 701,-1-9-678,4-11-934,1-10-597,5-10 376,2-10 741,1-6-716,2-7-74,3-5-101,4-3 1814,2 15 0,4 0-744,-3 9 0,1 1 48,4-9 1,2 1 993,11-12 101,0 3-391,1 4-1088,1 3 0,0 4 0,0 5 0,1 5 0,1 6 0,0 4 0,1 5 0,1 5 0,-1 4 0,1 3 0,1 7 0,0 4 0,2 7 0,0 6 0,2 4 0,1 5-1506,1 3-969,-11-7 0,1 0-840,-7-6 0,0 0 3118,13 10 0,-4-2 0,-6-8 0,0 0 0</inkml:trace>
  <inkml:trace contextRef="#ctx0" brushRef="#br0" timeOffset="66715">424 7323 20243,'-45'-4'846,"0"-1"1,3 2 0,12-2-758,27-4-195,2 0 172,5-3 391,5-4-45,9-1 70,7-6-239,2 4 0,3-2-625,-4 4 1,2-2 605,11-6 0,3-1 25,-6 5 1,1-1-53,3 0 1,1 0-192,2-1 0,4 0-151,-4 2 1,3 0 0,-1 1-143,6-2 0,-1 0-942,-7 4 0,2-1 0,-4 3 703,-1 0 1,-3 1-428,-3 3 0,0 0-4502,22-10-1509,-12 7 6945,-13 3 1,-16 6-1,-8 3 1</inkml:trace>
  <inkml:trace contextRef="#ctx0" brushRef="#br0" timeOffset="66916">929 6986 14494,'-4'0'4514,"1"0"-352,3 0-4139,-15 72-4966,14-37 4924,-5 12 0,1 2-35,11-4-180,0 6-81,-2 5 725,-2 2-912,-1 3-169,-1-1-555,1-19 0,0-1-2520,3 17 1982,0-23 0,1-1 1741,8 6 1,-6-19 0,0-4 0</inkml:trace>
  <inkml:trace contextRef="#ctx0" brushRef="#br0" timeOffset="67309">1610 7222 21850,'-49'-21'54,"-1"1"0,4 0 0,6 11 21,9 26 486,1 2-185,2 4-70,2 2-76,4 1 178,4 1 47,5 1 42,4-1-113,4 0 65,5 8-495,18 2-284,-3-9-13,13-5-159,-8-19 208,2-2 224,2-5 110,0-4 312,10-16 149,-10 0-507,7-12 834,-13 6 4,-3-2-291,-4 1 20,-1-11-297,-6 13-149,0-7-213,-5 17-182,0 3-22,-3 2-156,1 5-42,-1 3-76,2 3 1145,1 2-804,-2 4 331,0 2-63,0 5 79,-1 3-19,0 23 15,2-12 36,2 15-111,5-19-282,3 0-232,4-1-125,1-2-91,4-2-186,2-2-111,1-2-183,1-2-1705,9-4 449,-7-2-5343,16-11 7798,-14-4 0,-4 0 1,-9 2-1</inkml:trace>
  <inkml:trace contextRef="#ctx0" brushRef="#br0" timeOffset="67752">1912 7051 8908,'2'-58'1220,"0"1"0,0 4 1,0 7-1168,-4 1 655,-2 5-48,-2 3 1437,-2 6-1579,0 4-70,-2 6-245,2 4 1120,0 5-1169,2 3 1604,2 5-1787,2 2 3385,0 1-3349,2 5 93,2 2-58,2 5 63,11 16-63,-2-2-630,8 14 651,-4-7-49,1 5-35,1 1-69,0 2 86,-1 1-20,2 18 49,-6-14 5,-5-1 1,-3-1 24,-1-9 12,-2 17 14,-3-41 85,0-5 39,0-2 156,0-2-222,-2-6-97,-1-2-16,-3-7-23,0-2 635,-1-3-548,-1-14 7,3 5 13,0-10 21,6 10 123,4 2 48,3 2 56,7-5 37,-3 11-38,5-3-22,-4 10 42,0 3-76,10-1-149,20 6-150,-7 3-505,13 8 293,-21 3-104,2 5-78,-2 1-86,-2 4-10,-4 3 9,-5 16 219,-7-7 91,-7 12 136,-12-13 170,-21 12-144,2-13 209,-2-5 1,-2-2-1149,-9 1 1399,-14 4-182,-1-12-2530,15-7 2232,-9-2-1405,22-9 640,5-4-465,7-6-1199,6-5-3047,5-7-3289,5-1 8760,3 0 1,-2 11-1,2 5 1</inkml:trace>
  <inkml:trace contextRef="#ctx0" brushRef="#br0" timeOffset="68449">2565 7016 13296,'3'4'4105,"-2"-1"3217,-1-3-6691,32-61 54,-22 27-2314,8-8 0,-2-3 1907,-11-2-202,-2-5 628,-1-4-335,-1-3-1291,-2-1 860,-1-1-215,-2 0-1592,-2 3 1640,-1 3 134,-2 5 1460,-1 4-1413,-2 6 4,1 5-14,-2 8 96,0 6-206,1 6-96,0 6 1662,3 3-1300,-1 6 3700,5 5-2554,-1 7 267,4 7-1028,1 7 39,1 6-1281,4 7 1082,4 3-278,4 4-3541,5 3 2886,0-12 0,0 1 92,-3-9 1,1 1-161,5 10 1,1-1 113,10 15-534,1 0 508,0-5-36,1-4 32,-1-7 228,-1-7-267,-1-7 2466,-2-5-2422,-2-7 144,-4-6 128,-2-3 252,-4-4 360,-1-4 1743,-3-6-803,0-5-239,-1-5-137,-2-3-216,-1-4 26,0-17-275,-2 10-177,1-10 158,-2 6-440,-2 13-82,0-3 1255,-2 15-1329,-4 6-311,-1 2-92,-3 6 324,0 2 431,-1 3 875,1 4-648,2 8-229,2-4-10,4 5 91,4-5-79,4-3-566,4 0-134,5-2-3360,4-3 3530,4-2 172,20-7 98,-9-2-577,13-8 980,-17-1 314,7-14-71,-14 5-144,2-10-136,-16 8-63,-7-1-150,-3 0-99,-7 1-174,-9-8-67,0 12-134,-8-4-37,4 15 921,-1 3-556,-3 4 195,-1 3 64,-2 4 152,0 3 123,0 5 126,2 4 83,2 2-274,2 3 38,3 5-160,3 1-81,3 20-175,5-9-103,2 14-57,8-15-195,4 0-734,8 0 508,4-2-73,5-2-704,21 2 227,-8-13-1277,-3-8 1,0-4-6514,4-3 8977,9-2 1,-33-4 0,-7 0 0</inkml:trace>
  <inkml:trace contextRef="#ctx0" brushRef="#br0" timeOffset="69418">18586 1773 31507,'-50'1'315,"1"-1"0,-1 1 0,-8 0 0,7 0-315,-7 2 0,35-1 0,9-2 0,12 0 0,29 0 0,9 0 0,9-1 0,5-1 0,-13 0 0,0 0 0,17-2 0,1 0 0,-11 0 0,-1 0 0,2 0 0,0 0 0,-1-1 0,4 0 0,4-1 0,5-1 0,-4 0 0,-4 0 0,0 0 0,-1-1 0,3 0 0,-8 0 0,10-6 0,-10-2 0,-12-2 0,-11-1 0,-10-3 0,-7 0 0,-11-2 0,-7 0-1134,-7-1-1018,-6 1 92,-4 2 447,-1 1 612,-1 3 836,3 2 798,2 2 843,5 2-166,4 2-367,6 2-418,4 2-177,4 1-530,2 2 24,4 1-536,19 6 1204,-2 2-319,19 8 65,-7 4-257,6 4-70,1 6 195,4 3-211,0 4 145,-14-7 1,0 1-1418,10 17 775,-14-16 0,-4 2-939,-1 13 87,-8 2 137,-6 1 85,-9-1-235,-7-1-2166,-9-2-3883,-2-6 7862,1-8 0,10-14 0,6-8 0</inkml:trace>
  <inkml:trace contextRef="#ctx0" brushRef="#br0" timeOffset="71304">11993 1486 30716,'22'-43'-214,"1"0"0,-1 2 0,2 7 510,16 8 1398,5-1-991,5 0-703,4-1 0,-26 13 0,1 0 0,1 0 0,1 0 0,1-1 0,0 1 0,1-1 0,0 0 0,0 0 0,2-1 0,13-5 0,0-1 0,-12 7 0,-1 0 0,10-4 0,-3 1 0,8-2 0,-9 3-2873,-11 6 2842,-7 2 0,-12 6 0,-4 1 0</inkml:trace>
  <inkml:trace contextRef="#ctx0" brushRef="#br0" timeOffset="71497">12447 1078 23604,'-25'50'85,"-1"0"1,3-4 0,9-5 1581,22-8-3907,4 4 672,3 4 438,2 3 206,2 4 162,2 3-910,1 2 550,1 2-123,2-2 649,-1 0 38,1-5-127,1-3-147,-1-6-354,-1-3-3707,8 4 4933,-7-13 0,-5-4 1,-9-14-1</inkml:trace>
  <inkml:trace contextRef="#ctx0" brushRef="#br0" timeOffset="72279">13147 1538 29727,'-59'-7'-32,"0"1"1,9-3 0,7 8 405,-3 33 1731,18-6-1450,4 1-655,6-1 0,5 2 0,7-1-308,3-1-165,7-1-763,12 8-1507,2-10 400,10 3 455,-5-12 724,1-4 631,0-4 662,1-3 645,8-10 1125,-9-1 802,6-9 369,-8-12-1194,-6 2-1637,-2-10-239,-8 6 0,-4-2 0,-2-1-271,-2 1-1335,-2 0-397,-1 3 639,-1 4 170,1 3 292,-1 4 510,0 1-265,1 8-95,1 1 74,2 7 290,1 3 1855,1 4-755,4 11-697,0 0-59,11 18-121,-3-11-35,6 8-164,3-1-105,-5-7-1707,7 4 905,-6-11 884,1-3 179,0-3 374,0-4 194,-1-3-14,0-2-3154,9-10 1897,-6-2 230,7-11 1664,-9 0 642,0-3-485,-2-4-442,3-20-601,-7 9-352,2-15-390,-9 16 1,-1 1-1097,0-12 4469,-1 3 0,-1 1-2798,-2 5 645,-2-11-144,-2 21 1118,-7-7-1051,-3 8-1163,0 2-25,1 13-26,7 10 337,2 3 153,2 3 1941,2 5-1401,0 6 822,0 6-371,2 8-46,3 4-175,2 5-441,4-1 1,1 2-433,5 9-753,1-2 0,0-1-575,-1-5 1042,5 11 48,-11-19 57,-2-2 224,-2-3 148,-2-5 164,-1-3 122,-1-3 128,-2-5 170,0-3 374,-1-6-421,0-4 893,0-7-978,0-2-52,0-5-31,0-1-27,2-3 19,2-1-3295,3-1 3344,3 1 87,3 0-397,0 4 577,3 2 35,7-2 202,-3 7-350,5 1-137,-7 6-236,1 4-203,1 1-121,0 4-78,0 3 2884,2 4-3381,-2 3 166,0 3-22,6 11 13,-10-5 718,1 7-662,-14 1 348,-7-6 327,-8 5 41,-8-8 627,-8-2 192,-4 0-3224,-5-1 3201,-5-2-218,-2-2-2312,-2-3 1052,2-2-705,4-3-2653,5-4-4330,9-1 7884,7-1 0,10 0 0,5 0 0</inkml:trace>
  <inkml:trace contextRef="#ctx0" brushRef="#br0" timeOffset="72972">14223 1347 32767,'12'-50'-156,"0"1"0,0 3 1,-4 4-448,-9 3-353,-1-3 633,0 7 0,0-1-329,-3-20-773,2 18 0,0 0 945,-2-16-593,0 1-66,-1 2 443,-1 2 983,0 6-677,-3 4 128,0 6 259,-2 6-281,-8 2-1250,5 11 1279,-5 3 1384,7 8-730,0 6 733,2 4 127,0 5-457,2 5-102,0 5-15,3 5-283,0 3-300,4 6-443,1 22 919,5-23 0,3 0-1223,-2 1 0,3-1-446,3 0 1,2-1 336,11 14-9,3 0 20,4-3-92,3-1 65,3-4 75,2-5 57,2-3-976,-1-6 935,-1-3-1197,11-2 1007,-14-10 38,5-1-2,-19-9 187,-6-5 434,-4-3 1856,-4-5-1021,-3-3 1329,-4-3-1435,-1-1 57,-2-3 67,-2 1 34,-2-1 9,0 1 2334,1-7-2608,0 10 6,-1-4-100,2 13-238,0 2-114,-1 2 88,-1 2-86,2 2 39,0 2 274,4 1-92,0 3-111,4 2-72,2 1 24,21 6 103,-8-6-113,15 2 26,-12-8-139,1-4 178,0-2 253,-2-3 231,0-4 150,-3-2-167,-2-2-72,-2-2-120,-4-2-222,-4-1-157,-4-1-111,-15-16-311,3 15-143,-13-10-128,5 20 248,-2 4 169,-2 2 46,-1 4-388,-2 1 466,0 4 233,-1 2 43,1 4-92,2 3-34,3 1-99,4 2 76,5 2-69,3 3 172,4 2-33,2 3 13,14 14-64,1-7-5,13 9-52,0-14-1170,4-2 1136,4-1-114,1-2-1053,1 0 4,-2-2 669,1 2 0,-17-10 0,-2-1 0</inkml:trace>
  <inkml:trace contextRef="#ctx0" brushRef="#br0" timeOffset="80420">9280 6153 25288,'0'-10'2021,"3"-25"1,0-4-1142,-2 8-779,2-7 1,-1 1 73,-1 19-89,-1 11-78,0 3-148,0 2-354,0 7 301,0 1 12,1 9-29,-1 2-16,2 6 15,-2 1 77,1 5 130,-1 2 26,-2 2-2105,-3 2 2218,-3 0-692,-3-1 945,-3-3-208,-1-5 434,0-5 289,-6-1-200,7-9 47,0-2 1860,7-7-2398,3-5-212,2-4-150,0-6-489,2-5-83,1-5 161,2-5-37,3-6-8,2-4 335,6-21 772,-2 13 35,5-12-290,-4 20 84,1 3-44,-1 4-28,1 4 15,-1 4-16,0 6 66,-1 4-206,1 5 60,1 3-514,1 3-77,2 3 478,1 4-703,13 12-108,-6 2-139,9 10 191,-8-2-1124,0 2 1426,0 3 43,1 1 78,0-1 91,0 0-153,-3-2 310,1-2 32,-3-2-2956,-1-4 3012,-4-2-15,-2-5 75,-1-3 702,-6-6-512,0-3 293,-4-9 45,-1-6 3194,-1-17-3462,-1-12-69,1-21-212,-2 6-50,0 16 1,0 1-666,0-11 434,0 18 1,0 0-420,2-10 207,-1 5 77,2-4 51,-1 14 0,0-1 17,-2 19 407,0 3-251,0 8 518,0 4-580,0 6-79,0 3-120,0 5-171,3 3-312,1 4-3740,5 2 2693,1 2-3006,2 3 4870,4 6 0,-7-19 0,0 1 0</inkml:trace>
  <inkml:trace contextRef="#ctx0" brushRef="#br0" timeOffset="81462">10357 5970 18196,'0'-8'3035,"0"1"-2195,0 7-178,0 0-169,-1-63-4375,-3 42 4030,2-16 1,-2 4-136,-7 24 205,-1 2-55,-3 5 105,-14 5-167,5 3-17,-10 6-5,8 3-23,-1 3 2831,1 3-2859,2 3-11,1 3-1761,2 1 1755,3 2-11,3-2 0,6 1-11,4 8 16,8-10-10,5 4-1,7-14 17,5-4-5,2-5 5,3-4-2268,1-4 2262,0-7-1449,23-22 1500,-19 5 801,14-17-789,-25 15 10,-3-1 84,-1-12-72,-7 10 190,-1-22-196,-8 28 1905,-3-8-1916,-2 23 2840,0 2-2874,0 3 1604,1 1-1638,0 2 1,-3 4 0,1 9-23,0 3-6,2 6-72,3 8 0,4-5-56,2 9-68,5-10-105,2 1-136,4-2-1248,9 10-171,-4-11 261,7 6-321,-8-14-250,1-3-1513,10-4 2721,-7-5 701,7-6 448,-9-4 285,0-6 282,-3-2 228,0-2 1250,1-12-1172,-6 6 496,2-8-697,-7 9-39,0 0-62,-2 0-39,0 2-28,-2 2 589,1-4-214,-2 5-672,-1 2-117,-1 7-118,-1 7-56,0 1-67,0 8-6,0 0 0,1 8-5,1 0 5,0 1-11,1 3 6,0 2-12,0 1 12,-1 11-6,-1-8-6,0 7 0,-1-12 1,0-1-6,0-4 22,0-3 6,1-3 27,-1-4 18,1-3 67,3-6-79,-1-2 1,2-7 282,3-11-243,-1 4 5,2-9-5,0 7 5,-1-1 12,1-1-1,1 2 90,4-7-317,-3 10 200,7-8-57,-8 16 1,4 0-12,-6 8-11,2 2 0,-1 1 0,1 3-6,0 2 6,0 5 0,4 8 11,-4-1-5,5 15-23,-7-12-5,-1 7-1,-2-9-3402,6 10 3436,-3-13-5,5 6-6,-5-17 5,1-2-5,-1-1 0,4-8 6,-3 1 3397,3-8-3375,2-7 0,-5 3 28,11-22-34,-10 20 6,4-10-5,-7 19-12,-2 3-5,2 4-12,3 6-5,-1 1 5,8 10 1,-5-4-12,9 7 11,-6-8 6,6 2-11,-4-6 5,1-1 6,1-2-5,-1 0 27,1-4-16,0-2-1,0-3 12,-1-4 11,-2-1 0,-1-2 0,-4-2 101,0-19-62,-6 13 6,0-15 17,-5 19 22,0 2 162,-4-2-140,1 8 96,-8-2-196,6 10-18,-5 1-16,4 5 12,0 4-1,-1 4-3409,1 3 3393,-1 3-871,4 4 826,0 1-112,3 4-17,5 1-140,1 1-280,5 2-533,2 0-2123,3-1 3255,3 1 0,-9-15 0,0-1 0</inkml:trace>
  <inkml:trace contextRef="#ctx0" brushRef="#br0" timeOffset="83650">13077 5608 21511,'-43'-15'134,"0"0"1,3 2 0,7 8-91,14 25 1,1 4-17,2 2-4257,-2 17 4196,7-8-29,1 13 815,7-11-1145,10 18 62,2-12-124,9 12-162,3-21-494,5-2 51,2-4-213,5-4-1103,16 1 1580,-12-9 453,2-7 1,0-3 430,-6-5-2079,19-3 2298,-38-6 174,-2-1 1808,-2-13-1437,-4 7-47,-1-10 831,-5 3-306,-2-1 1556,1 2-2322,-2 4 3279,2 10-3613,-1 3-94,1 2-80,-1 2 37,0 4-1,-2 3 57,-1 12-75,0 5-18,1 8-32,2-5 16,6-4-3390,2-11 3330,3-1 121,25-4-31,-12-8 16,21-6 43,-5-17-33,-5 2 3,11-12 76,2-9 3,-14-3 1,-2-5-95,-4 5 0,-2-1-1161,2-8 0,-5 1 1093,-11 16 0,-4 4 19,0-14 2,-3 3 7,-1 4 2269,-3 5-2184,-2 4 546,-12-10-584,3 18 23,-14-5 3283,12 23-3374,-4 6 17,6 7 46,-3 5-23,1 6-3399,-3 5 3399,-1 4-7,1 5-640,-8 22 587,9-8-26,6-3 0,1 0-61,3 12 43,4-18 0,1 0-67,7 15-22,5-1-76,3-17 0,3 1-181,3-2 1,4-1-276,8 4 0,5-3-256,3-7 1,1-6 469,-6-7 0,0-3 90,-1-5 1,-2-3-2178,14-9 2303,-2-6 191,-3-7 128,-2-5 203,-9-5 1,-1-2 60,6-10-163,-9 7 1,-2 0 201,-3-4 17,-2 1 15,-3 2 776,0-8-779,-8 13-27,-1-3-55,-11 18-89,-3 5-62,-5 3 300,-23 5-450,13 5-25,-16 5-17,19 4-2,0 4-174,3 4 175,0 2 16,2 3-25,2 2 21,2 1-12,1 2-11,3 12 12,2-10-1,3 7 6,5-15 0,3-3 0,4-3 2113,2-5-2113,9-4 198,-5-4-164,14-11 3244,-12-3-3228,16-18-27,-14 5 33,6-8 0,-10 7 5,-2 0 515,2-8-492,-6 9 5,-1-6-3386,-6 13 3398,-3 3 67,-2 1-67,-6 7-67,-1 1-12,-5 7 0,4 2-5,-1 4-11,1 2-1,0 2-5,-1 18 0,5-9 6,-1 13-28,5-14 22,2-1-6,3-2 0,3 0 3393,3-3-3404,13 1 6,-4-6 0,9-2 11,-5-6 5,0-5-3358,9-10 3381,2-9-1129,-10 0 1,0-3 1117,7-10-192,0-12 175,-18 20 95,1-13-45,-6 10 23,1-7 11,-6 17 28,-2 2 5,0 4 1,-4 2 2232,-5 2-2289,-1 3 3227,-5 2-3232,-1 3 423,4 2-463,-1 0-10,7 2 0,1 2 5,2 2-17,0 2 12,2 1-1,3 3 7,1 0-1,6 3-6,19 17 1,-8-10-849,16 14 849,-14-15 5,1 0-5,-1 1-6,0-1-561,-2 0 550,-1-1 22,-3 0-22,-2-2-6,-2-1-67,0 4 33,-5-6-16,0 2-6,-6-8 782,-1-1-826,-3-1 313,-10 1-577,-1-3-207,-11 1-426,2-4-946,-4-1 1960,-6 0 0,16-1 0,-1 0 0</inkml:trace>
  <inkml:trace contextRef="#ctx0" brushRef="#br0" timeOffset="84132">14964 5572 18022,'0'-3'3713,"0"0"46,0 3-3719,-46-26-12,34 20 0,-35-18 11,46 28-11,1 3 0,2 3 11,2 0-11,2 3 0,4 0 0,1 2-17,3 2-960,3 2 966,1 2-6,2-1-5,2 2 5,11 9-5,-8-7-17,14 15-29,-20-18-332,2 6 283,-13-9-146,-4-1 67,-2 0-2740,-10 6 2359,0-8-263,-9 3-394,2-10-145,-3-2 2,0-3 183,0-2 315,0-4 358,1-3 258,2-4 213,2-5 178,2-3 164,2-6 122,3-4 124,2-3 935,2-19-616,1 13 33,3-10-49,0 20-113,2 5 128,-2 2-374,0 6-10,-1 2-175,0 5 3372,-1 2-3546,0 3 74,-2 9-80,-5 23-139,-1-3 16,-5 17-548,1-14 487,-1 2-57,0 2-156,1 2-353,2 0-1075,0 1-8151,4-4 9123,2-5 1,2-13-1,2-6 1</inkml:trace>
  <inkml:trace contextRef="#ctx0" brushRef="#br0" timeOffset="85456">16924 5589 18129,'-3'-50'314,"1"0"0,-1 5 1,-3 8-277,-8 16 52,-5 5 2263,-4 4-2190,-3 4 30,-5 4 7,-2 1 276,-2 6-102,-1 2-301,1 4-25,1 5-47,2 2 630,-6 12-692,1 20 1190,7-8-1355,8 10-36,19-24 245,3-2 4,6 0 7,5-5 12,7-3-2585,5-2 2584,5-6-5,4-2-2134,19-7 2151,-11-5-253,12-5 286,-19-4 118,6-13-56,-12 4 6,3-9 0,-16 8-17,-2-2 2026,-5 1-1942,-1-12 2577,-3 12-2644,0-4 1014,-3 15-941,0 4-124,-1 6-45,-1 4-16,-3 6 5,-2 4 423,-1 4-440,-6 24-50,5 1-1387,-2 12 1348,9-9-50,6-10-131,3 1 18,6 1-78,4-2-50,5-2-455,20 3 343,-5-12-62,15 0-661,4-15 722,-14-4-418,12-7 727,-20-4 134,-1-6-1807,-2-2 1913,0-4-53,8-16 205,-11 6 55,6-12 24,-16 12 44,-1 0 353,3-11 66,-3 2-357,-2 2-23,-8 10-40,-6 14-76,-5 4-64,-4 4-44,-5 3 419,-5 2-458,-4 3 61,-18 8-72,-5 8-68,1 3-11,7 4 12,11 4-23,10-5 0,1 7 122,14 5-111,6-14 0,6 11 0,4-21 28,4-3-11,2-3 28,4-3 0,1-3 62,12-9-51,-9 0 6,6-8-6,-13 3 136,-3-2-107,-4 1-1,-2 0 73,-2-5-28,-4 3-73,-1 2-17,-5 7-27,0 6 3321,-1 1-3339,0 10 107,0 1-107,0 17 1,-1-4 5,-1 10-17,-1-5 1,-2 4-784,-2 0 784,-1 4-23,-2 1-325,-4 2 258,-1 3-50,-4 3-1321,-4 3 1237,-5 2-68,-2 1 51,-3 0 50,0-5 78,1-6 107,5-7 39,5-11 744,0-8-711,9-11 250,1-8-277,10-9 1439,1-4-1451,5-5 6,4-1-11,5-3-12,4-1 12,5-1-956,3-3 945,6 0 10,4-2-44,3 0 23,3 0-1,1 2-11,0 1 29,1 2-12,-1 1 0,1 2 5,-13 9 1,1-1-12,1 1 1,0 0 5,0 0 0,-1 0 11,23-11-11,-22 10 11,-2 2 0,-6 0 0,-3 1 12,-5 1 16,-5 1 56,-3-6-28,-4 6 6,-2-4 6,-4 7 10,-2 0-16,-2 1 0,0 0 939,-1 0-945,0 2-5,0 0 33,-3 1-84,3 2 6,-4 1-6,3 4 34,-29 30-68,18-13 23,-21 27 0,25-20 23,-6 13-23,3 3-11,2 0 16,7-4-10,7-12-1,4-3-5,4-1 5,4-1-22,6-3-17,3-2-145,19 3 0,-5-7-1098,14 1 498,-9-8-1322,1-1-7622,-5-1 9734,-5-1 0,-14 0 0,-6 0 0</inkml:trace>
  <inkml:trace contextRef="#ctx0" brushRef="#br0" timeOffset="86077">20325 5274 21519,'0'-40'330,"1"-1"1,0 4 0,-3 10 1254,-5 23-1534,-1 2-18,0 5-5,0 5-3165,0 6 3154,1 6 878,-3 24-878,4-6-9,1-1 1,-1 3-15,2-5 1,0 0 111,0 2 0,-1-2-117,1 1 0,0-3-29,-2 13-27,0-4 0,2-4-2101,2-5 2106,0-7 2135,2-6-2084,-1-6 112,1-6-56,-2-4 371,1-5-405,-1-5 12,1-6 27,1-5-28,1-7 1,3-4 5,3-7-28,4-6-304,2-5 321,5-7-687,3-3 676,-9 26 0,1-1 2,1-1 0,0 0 0,0 0 1,1 0 2,0 0 1,1 0 21,6-10 1,0 1-988,-5 11 1,0 2 967,3-7 0,1 2 1644,13-14-1691,-9 18-34,6-1-17,-11 19 205,1 4-328,0 5-102,2 6-144,-2 5-219,0 8-325,-3 6-2605,-3 26-756,-7-7 4358,-7-8 0,-1-2 0,-1-5 0,-3 0 0</inkml:trace>
  <inkml:trace contextRef="#ctx0" brushRef="#br0" timeOffset="86223">20353 5520 12581,'-40'-5'1131,"-1"0"1,-19-1 1472,65-15-2559,8 9-12,8-2-61,5 0-213,27-6-61,-22 10 0,4 1-659,20-3 0,2 0-216,-18 5 1,0 1-1611,7 0 1,-3 1 2786,6 2 0,-24 2 0,-1 0 0</inkml:trace>
  <inkml:trace contextRef="#ctx0" brushRef="#br0" timeOffset="86587">20988 5351 24491,'14'14'6,"3"-6"-5672,8-12 5660,3-3 833,22-16-839,-19 5 12,15-12 17,-21-3-6,-8 9 17,2-10 944,-9 14-916,-4 2 146,-2-1-56,-2 5 195,-9-2-172,0 9 21,-7 1 6,3 5-11,-2 0 470,0 1-504,-2 0-39,1 3-5,-3 1-29,2 3-22,-2 2-17,1 3 23,-6 11-51,0 9-11,2 2-17,5 17-16,10-19-46,2 9-61,6-13-50,2-3-113,6 0-167,3-3-231,4-1 3018,2-2-6361,15 2-4059,-6-8-477,7 0 8580,-15-9 0,-10-3 0,-4-1 0</inkml:trace>
  <inkml:trace contextRef="#ctx0" brushRef="#br0" timeOffset="87478">21582 5305 12505,'3'-6'7556,"-1"1"-1703,-2 5-5584,-38-35-235,25 30-17,-28-25 5,35 40-11,3 0 0,1 1-5,1 0-6,3 0 11,1-1-11,3-1 11,3-1-22,10-2 17,-3-3 11,24-5-12,-18-4-253,12-5 254,-14-2 16,-4-2 6,0-1 6,-3-2 39,-3-1 95,0-7 39,-5 3-101,-2 0-11,-4 7 68,-10 7-96,-2 3 0,-9 2 6,0 4-11,-4 3-3145,-2 2 3139,-1 5-1751,2 3 1723,0 4 5,-4 15-33,10-5 12,-5 25-18,16-19 6,1 9-1707,11-4 1707,5-10 874,7 5-886,3-13 1,4-2-17,3-3-28,19 3 23,-8-8-7,14 1 928,-14-7-922,0-2 0,0-3-72,0-3 78,-1-4 2108,0-3-2091,1-4 11,-2-1 11,14-16-11,-13 5 318,10-13-302,-16 8-10,-1-1 11,-2-1 5,0 2 756,-4 2-744,-3 4 217,-3-3-201,-7 10 600,-3-4-600,-7 12 1238,-2-1-1232,-2 4-17,-1 2 12,0 0 5,0 1 0,1 1 0,1 1 0,2 0-6,0 1 28,1 0-61,1 1-11,4 6-23,1 1 0,1 2 0,-1-1-5,-2-3 11,-1 0 0,-1-1 5,1-1 6,-1 0 17,0-1 16,-3-1-33,0 0 17,-2 0-11,1 0 5,1 0 0,1 0 140,1 0-139,3 3 4,-3 5-16,3 3 17,-3 6-3414,4-1 3391,1 3 6,5 3-11,2 3 11,2 2 5,12 14-585,-6-12 574,9 10 0,-6-15-287,-1-1 282,1 0 0,0-1 2967,-4 2-3007,3 12-27,-10-8-51,-1 9-100,-13-11-197,-6-2-470,-8 0-1916,-7-1 2070,-9 0 0,16-11 0,-2-2 1</inkml:trace>
  <inkml:trace contextRef="#ctx0" brushRef="#br0" timeOffset="92420">14488 4069 18595,'-28'-41'405,"1"1"0,2 2 0,1 11-69,3 21-56,-4 2-39,-1 1-55,-4 2-63,0 3-28,-2 3-28,2 3-22,2 4-11,1 4-6,5 1-17,2 2-11,6 1 674,4 8-680,6-7 6,5 7 32,7-11 210,7-1-206,5 0-1,6-2-514,4 0 522,4 0 3,3-1 8,3 0-36,-1 0 16,1 0-21,11 6-7,-16-4 336,5 4-360,-21-6-1,-6 1 14,-9 5-10,-8-4 35,-11 5-730,-8-6 771,-9-1-2923,-5 0 2914,-6-1 7,-3-1 13,-3-2-10,1-1-43,2-3-462,5-1 352,5-3-75,6-1-158,6-4 303,8-2-1446,6-3-2493,6-2-4614,5 0 9330,1 1 1,1 5-1,-1 2 1</inkml:trace>
  <inkml:trace contextRef="#ctx0" brushRef="#br0" timeOffset="93107">14859 3868 18105,'0'-5'2891,"0"1"926,0 4-3305,-28-15-547,19 22 519,-21-6-308,28 28-260,1 4 100,5 24-848,0-11 795,0-14 0,0 0-304,4 12 154,-1 1-402,-2-2 112,-2-1 188,-1-3-11,-2-3-3,-3-4-442,-1-5 337,-1-3-110,-1-4-164,3-6-666,0-4 987,3-5 225,0-7 69,5-14 335,0-1 35,4-9 72,-3 4 35,-1 0 32,-1-1-32,-2 1 19,-2-2 19,-2 2-2716,-2 0 2487,-3 2 140,-2 1-291,-1 3-14,-2 2 62,1 1 1,0 2 349,-5-3-416,7 7-41,-1-3 3448,9 9-3455,4 0 546,5 1-212,8 0-47,8 0-58,7 0-699,7 0 669,5 0 17,2 0 110,2-1-530,-3-1-2966,-2-2 3200,-5-2 43,-5 0-304,-5-2 357,-5 0 53,-4-1 25,-3-1 1,-2 1-47,-2-2-40,-1 2-31,-2-1 372,0 1-403,-2 1-216,-1 2-17,-1 1 3359,-3 1-3481,0 2 686,-1 1-782,-3 7 216,0 0-35,-4 7 203,0 1-26,2 2-3449,0 2 3459,3 0-249,1 0 299,3 0-201,2-1-57,9 5-49,1-6 80,5 2-22,-1-9 58,0-1 43,2-3 68,11-2 24,-7-3 3398,8-3-3254,-10-2-46,-2-4 52,-1-3 0,-3 0-13,0-4-17,-4 0 170,-2-2-213,-3 2-17,-2 0-21,-3 1-7,-2 1-19,0 2-20,-1 1 3,-1 1-33,-1 3-28,-1 0-88,1 3-85,2 1-96,0 2-59,0 1-968,8 1-22,0 3-1659,9 1-6758,-3 1 9333,0 0 0,-7-4 1,-1 0-1</inkml:trace>
  <inkml:trace contextRef="#ctx0" brushRef="#br0" timeOffset="93912">16096 4065 15661,'-48'-15'147,"0"0"1,3 2 0,4 6-53,2 22-34,-3 2 12,0 2-34,2 2 37,1 0-53,5 2 954,-3 8-972,16-7 1512,0 5-1528,17-12 5,2-2 12,7-3-1,4-3 12,6-3 6,5-2-12,6-3 0,6-3-11,5-5 1949,6-6-1947,-8 0 1,1-3 9,20-11-125,-18 8 0,-1-1 135,12-13-1766,-5-2 1789,-6-3-15,-16 7 1,-2 0 1676,6-19-1687,-11 16 0,-3 0 36,-2-14 5,-5-3 23,-2 2 23,-2 1-1683,-7-12 1843,0 18-23,-5-5 280,2 23-240,-3 3-170,3 9-57,0 1 1733,4 8-1852,2 4 629,1 5-596,2 4 10,0 7 30,0 6-3,0 23 7,1-5 2003,0 16-2048,1-13-56,-2 0 9,1 1-27,-1 1-13,0-1-60,-1-13 1,1 0-802,0 15 710,-2 11-753,12-14 750,0-14 39,10 1-2486,-1-18 2608,3-6 41,2-3 835,1-7-743,0-3 562,2-4-439,7-12-13,-8 4 16,3-8-5,-13 8-4,-4 0-1,-4 1 4,-3 1 11,-3 1 2,-1 2 579,-5-2-605,1 6-39,-4-1 3432,0 5-3538,2 2-10,1 1-16,2 1 14,2 1-4,19 4 22,-4-1-3383,19 2 3397,-9-4-5,3-1 0,0-1 0,1-2-5,1-2 5,-2-3 5,0-2-16,-2-1 17,6-9 22,-2-11-17,-6 5 0,-8-5 6,-14 16 0,-1 0 78,-8-6-67,2 9 6,-6-4-6,4 11 5,0 0-10,-1 2 3402,-3 0-3397,-3 2-17,0 1 1,-1 3-1,3 2 6,-1 3-1,-2 1 7,-3 3 10,-1 1 1,-3 1 5,-2 1-5,-2 3-6,-12 10-45,1 17-287,9-7 287,8 7-3380,27-8 3296,2-9-50,10 8-355,1-11 103,2-1-264,2-1-442,1 1-8325,17 7 416,-11-10 9018,7 3 0,-25-17 0,-5-3 0</inkml:trace>
  <inkml:trace contextRef="#ctx0" brushRef="#br0" timeOffset="94946">17081 3980 14331,'0'-8'4801,"1"2"-3614,-1 6 2005,0 0-3108,34-30-61,-22 33 5,27-18-11,-33 41-12,-2 2 12,-3 2 0,-1 0-3398,-4-1 3398,-6 11-6,0-11-89,-3 5 100,6-16 1,1-4 61,2-4 67,2-4 330,1-3 2971,5-12-3324,0 0 115,6-9-103,0-1-22,1 0-17,1-3 16,0-1 119,6-10 55,9-8-235,-4 8 6,6 0-34,-11 21-11,3 2 0,0 3-23,14 3 6,3 7 6,0 2-12,-5 8 12,-11 0-18,-2 2-10,-1 2 22,-1-1-6,-2 0 6,0 0 17,-1-1-17,-1-1 0,6 0 11,7-3-11,-4-3 23,13-12-29,-16-4 12,8-9-6,-8 1 5,0-3-3380,0-2 3392,-2-3 5,-2-1 1,-2 0 66,2-7-10,-6 10-12,-1-3 6,-6 15-6,-2 2 34,-1 4-84,-1 1-12,0 3 3387,-1 3-3397,0 2 5,1 4 5,0 1-16,1 4 11,4 5-11,3-3 5,14 10 12,9-12 11,2 1-17,3-9-284,-6-4 284,2-3 11,3-4-5,0-4 0,2-5-6,-2-3-3297,-2-4 3297,-3-2-313,-8-5 1,-1-3 312,2-12 5,-7 8 1,-2-2 5,-5-11-6,-4 8 1,-1 0 0,0-22-566,-2 21 0,0 0 582,-1-10-5,0 3-572,-4 7 583,-2 7 2173,-4 7-2156,-2 5 0,-2 7 692,-9 3-726,4 6-17,-15 10-5,14 5 17,-5 10-6,8 4 1260,0 7-1271,2 5 5,1 7-11,6-5 1,1 1 483,-1 24-487,4-19 1,1 1-12,2-11 1,1-2-1377,1 2 1,1 0 1344,0-1 1,2 0-85,6 29-2041,5-4 2042,5-5-1,2-8-291,6-6 207,1-8-101,3-7-139,1-6-116,2-5-287,-1-5-924,13-6-3675,-14-6 5472,13-7 0,-30 6 0,0-3 0</inkml:trace>
  <inkml:trace contextRef="#ctx0" brushRef="#br0" timeOffset="95165">18077 3688 17694,'-50'-1'1488,"-1"-1"1,4 1 0,11 0-951,25 0 766,11-3-753,28-2-323,6 1-2631,23-2 2562,-4 2-14,8-1-78,-29 3 1,0 0-12,1 0 1,0 0-68,-1 0 0,0-1 121,29-2-26,-24 1 0,0-1-5,15-2-34,7-4-17,-26 5-11,-5 0-2186,2 1 2102,-10 3-112,-1 1-112,-11 2 1131,-4 2-1966,-1 2-1985,-4 3 3109,-3 3 1,1-4-1,-1 0 1</inkml:trace>
  <inkml:trace contextRef="#ctx0" brushRef="#br0" timeOffset="95846">19675 3464 17059,'-24'-21'-115,"-1"0"0,-15-12 26,35 37 1298,2 0-1276,1 0 496,1 0-468,0 0 260,1-1-249,0 0 790,1-1-818,0 0-39,1 1-118,2 0-258,-1-1-549,1 2-1623,0-1 2643,1 2 0,-3-2 0,0 0 0</inkml:trace>
  <inkml:trace contextRef="#ctx0" brushRef="#br0" timeOffset="96663">19578 3532 14566,'9'-50'1155,"0"0"1,0 0 0,0 0 0,2-11-1,0 2 1,-5 14-500,-5 10-970,-1 5 818,-1 6 210,-2 4-121,-3 2-402,2 8-107,-1 2 102,2 8-130,-1 13-17,0 4-5,1 15 5,-1 25-596,2-4 559,1-15 1,0 2-3,1-7 0,0 0-3,1 3 1,-1 1-568,1 2 0,-1 0 530,2 1 1,-1 1-138,-1 16 1,1 1 14,-1-15 0,1 0-102,-1 11 1,-1 0-140,-1-18 0,1-3-188,-2-1 0,1 0-1133,-5 27-405,1-8-1069,0-8-2129,0-8 5327,0-4 0,2-16 0,0-2 0</inkml:trace>
  <inkml:trace contextRef="#ctx0" brushRef="#br0" timeOffset="97595">19386 3822 12536,'-31'-44'519,"0"1"0,3 3 0,6 9 2209,14 22-2633,3 2 1342,3 4-1437,3 1 859,14 1-864,3 1-1,16 2-11,3-2-16,7 3-7,7-2-363,4 1 370,6-2-919,1 0 946,-31 0 1,2-1 5,11-2 0,0-1 2,-12 0 1,1 0 0,7-3 0,-2 0 14,7-5-1835,-7-2 1998,-7 0 7,-8 0 1039,-2-3-1027,-12 5 129,0-2-166,-9 8 737,-4 2-781,-4 2-91,-5 1 93,-3 1 2850,-4 2-2716,0 2 1615,-2 4-1578,-2 3 156,-9 11-620,7-3 278,-6 10-37,9 2-72,8 2-54,2 0-2,10-5-48,8-9-25,4-3 20,15 2 69,17-5 42,-6-3-57,7-10 126,-21-5 45,-2-6-321,0-3 248,-1-3-13,-1-2 30,2-15-89,-7 6-567,1-10 554,-8 12-16,-2 1-2065,-1-5 2257,-2 15-32,-2-2 100,-2 16-187,-1 1 2,-6 10 6,-1 9 401,0 5-424,1 4-6,8-5 3402,0 0-3587,4 22 31,1-15-58,2 16-85,1-21-94,2 0-162,2-2-145,2-2-122,4-4-1288,12-4 736,-4-6-201,8-5 25,-9-8 291,-1-5 477,-1-4 493,-1-4 351,-3-3-96,-1-4 485,-3-3 856,6-23-495,-5 7-1226,-5 14 0,1-1 1315,3-17-21,0-3-125,1 0 69,-2 1-67,-3 3-60,-1 3 463,-4-9-654,-2 17-62,-3-7-29,-1 22-78,-1 5-107,1 5-88,0 4-80,1 5 195,2 1-251,1 13 1721,7 16-1715,1 6-3230,5 14 3245,-5-14 1,-2 1-846,4 25 829,-4-19 0,-1 1 9,-1 20-6,-2 1-622,-2-4 622,-2-20 1,-1 0-6,-1 13 5,-3-14 1,0-3 6,-4-2 5,-4 3 1,1-19 35,-3-2 2694,4-6-2665,-1-1 1134,7-7-1141,1-5 1023,2-4-1051,1-6 0,1-4 5,0-5-17,1-3-12,3-3-346,2-1 341,4-2 16,3 1 2,2 1 54,9-8-66,-5 11-11,6-5 5,-8 16-27,8 1 11,-4 6 0,7 3 0,-4 5-6,1 2-7,4 5 5,1 2-1,3 5-22,-5 5 1,1 2 11,6 7-140,-9-5 0,-2 1 128,-6 4 6,-5 1-17,-6 1-10,-3 0-5,-10 1 20,-4-2-16,-10 0 33,-6-3-28,-27 5 6,9-11-230,13-7 1,0-2 145,-16 0-50,-2-4-51,3-3-63,2-5-122,5-3-302,8-5-594,9-4-2442,10-3 3747,6-5 0,6 11 0,1-1 0</inkml:trace>
  <inkml:trace contextRef="#ctx0" brushRef="#br0" timeOffset="97922">21232 3753 18063,'-14'-51'196,"0"0"0,1 4 0,3 4-51,9 3-27,1-5 1014,3-5-998,3-4-5,3-4-188,4-2 126,-6 29 1,0 0-7,1 0 1,0 0 905,8-30-682,-3 13 1,-1 1-96,1-9 292,-3 16 1,-3 4-332,-5 11-11,-1 7 650,-1 7-734,-1 4 1462,-2 4-1524,-1 6 23,-4 13-28,3 2 107,-6 30 0,6-11-618,-2 19 585,6-6-52,3 6-94,4 7-5,0-29 1,0 0-899,2 2 1,1 1 646,1 2 0,0 0-243,1 0 1,0 1-878,1-1 1,1 0-1778,-1-1 1,0-1-1416,0-5 1,-1-1 4130,7 18 0,-8-24 0,-5-12 0</inkml:trace>
  <inkml:trace contextRef="#ctx0" brushRef="#br0" timeOffset="98253">21766 3551 24396,'-14'-23'184,"9"4"-157,36 20 10,2-3-3,4-2-1,0-4 9,-1-2-1251,-3-4 1249,-4-2-156,-4-4 160,-6-3 5,-1-16 16,-9 9-32,-2-8 34,-10 13 0,-5 5 300,-6 3-232,-5 4 39,-4 3 18,-4 4-16,0 2 166,-10 4-196,10 5-29,-5 3-27,12 4 16,-6 13-67,8-3-11,-3 12-11,7 10-22,8-8-1751,1 15 1717,13-13-57,5 1-2282,12-1 2081,8 0-224,8-3-532,7-4-812,5-3 1865,-21-14 0,-2-2 0,3 2 0,-2-3 0</inkml:trace>
  <inkml:trace contextRef="#ctx0" brushRef="#br0" timeOffset="98980">22554 2976 16667,'-3'0'2560,"0"0"38,3 0-6090,68-50 3571,-30 27-42,0-1 0,7-5 1,-4 4-1099,-10 8 1,0 1 1074,13-7 0,0-1-3,-9 5 0,-1-1 0,3-1 1,1-1-413,1 0 1,-1-1 405,3-1 1,-1 0-612,-1 0 0,0 0 609,-1 0 0,-1-1-197,-2 2 1,-2 0 212,-3 1 1,-2 0 480,20-17-410,-12 3 16,-11 6 12,-13 3-17,-6 4 22,-22-1-78,-1 8 991,-15-1-952,5 10 1860,-8 2-1821,11 3 2622,-3 0-2700,17 2 1778,4 0-1346,4 8 438,2-1-605,4 19-157,0-6-44,5 13-14,2-4-3435,2 4 3363,5 3-109,-2-8 0,1 1-1153,9 15 1216,-8-14 0,-1 0-6,6 12 1,-4 0-76,-1 16-1879,-7-15 1868,-3 11-169,-6-20-379,-2-3-1015,-2-2 2196,-1 0 1,1-14 0,1-1 0</inkml:trace>
  <inkml:trace contextRef="#ctx0" brushRef="#br0" timeOffset="100286">24628 2011 15329,'8'-45'756,"0"1"1,0 3 0,-4 9 1700,-7 18-2610,-4 4 87,-5 4 1832,-6 4-1040,-20 8-1753,6 4 1491,-18 10 321,13 3 128,9-1 1,-1 1 206,-13 14-433,7-1 1,1 1 431,-2 9-728,13-16 1,2 0 83,1 13-588,7 13-2455,26-3 1660,7-4-418,23-12 703,2-19-537,9-5 229,7-5 540,-27-5 0,0-2 269,2 0 1,0-1-297,2-2 1,1 0 763,-1-1 0,2-2 107,14-5 0,-1-1-302,-14 2 1,0-2 153,18-8 1,-4-2 1456,-2-6-1534,-23 9 1,-2-1 89,-3-6-165,-6 0 777,-6 1-1124,-6 4-189,-3 2-176,-5 4-355,-2 3 902,-6 3-172,-10 2 1102,2 3-237,-9 1 233,7 5 472,-11 5 183,8 2 408,-6 6-302,6 6-1675,7-3 0,-1 7 0,8 3 0,5-8 0,0 7 0,5-10 0,3-1-418,2-2-1184,2-3 105,7 0 431,-3-6 538,6-1 321,-5-5 353,2-5 462,1-2 319,2-4 100,-1-4-26,0-2-360,0-3-231,-2-2-160,5-12-75,-6 8-42,7-16-133,-11 20 0,1-4 0,-7 13 0,0 1 0,-3 6 0,1 0 0,-2 5 0,-3 14 0,1-3-70,-2 13-194,3-4-11,0 2-11,2 3 26,0 0-52,2 1-317,1 0-320,4 1-329,0-2-190,1-1-217,1-2-383,2-4-116,1-2-365,2-4 22,2-4 320,2-4 864,1-4 1203,1-5 1114,0-3 869,0-6-3273,-3-2 3545,0-5-285,-3-2-653,-1-5 161,-2-3-464,0-2-124,-2-1-148,1 0 233,0 2-24,-1 1 6,0 6 55,-2 3-60,-2 5 18,-1 4-326,-1 5 2975,-2 4-3434,1 2 926,-2 3-999,0 4-204,0 5-69,0 7-36,0 7 51,0 7 8,-1 7 85,-2 3-651,-3 5 823,-1-11 1,-1 2 389,-5 18-864,1-8 1,1 1 696,-1 5-107,5-20 0,1 1 45,1 20-873,3-17 641,1 5-166,4-16-133,0-11 296,3-3-478,-1-9 1796,9-13-1101,-3-1 2,6-12-40,-5-2-59,-1-4 112,-2-6 4,-3-5 91,-1-5-667,-3-3-39,0-3 273,-3 14 0,0-1-1508,-3-18 1570,1 19 1,0 1-2763,-5-9 2757,2 4 120,2-9 108,2 18 41,5-15 167,3 25 226,12-10 305,0 17 362,8-3 136,0 9 156,3 2-198,3 4-131,4 1-264,16 13-527,-12 1-357,9 12 0,-18 2-441,-4 3-773,-3 3-43,-7-1-62,-6 1-67,-8-1 784,-22 11 382,-3-12 469,-21 7 647,3-14 431,-5-3 2339,-4-2-3365,-1-3-301,-1-3 0,3-3 0,4-3 0,7-3 0,6-4 0,9-2 0,9-4-3990,6-4-5841,8-1 9427,2 1 0,1 5 0,-1 3 1</inkml:trace>
  <inkml:trace contextRef="#ctx0" brushRef="#br0" timeOffset="100948">26159 2166 32767,'-7'-36'0,"0"-1"0,2 3 0,2 2-1320,8-5 255,1-5 965,1-5-863,-1-4 892,1-5 13,0-1-941,0 0 1380,1 1-70,0 4-279,-2 5 29,-1 6 41,-2 8-143,-2 8 470,-1 8-578,-1 6-58,-1 7-280,-2 2 1263,-2 7-272,-1 4-236,-3 9 37,-2 5 6,-2 8 60,-6 27-56,6-9-118,7-14 0,1 1-527,2 19-311,8 3 45,5 1 27,8-2-183,7-2 48,3-5-2329,5-4 2694,-1-4-41,-1-5-671,-4-3 873,-4-4-941,-5 4 713,-8-12 257,-2 1-924,-11-13 2522,-2-4-2176,-4-4 952,-4-2-2015,-2-5 370,-3-5-530,-2-3 906,-2-4 1186,0-3 418,1-2 157,1-1-24,3-1 372,2 1 217,3 0-119,1 1-134,1 2-152,2 0-172,-1 3-9,2-1-189,1 1-34,1 1 131,1-4-451,3 5 40,0-3-29,6 7 762,3 1 268,19-1 961,-1 4 24,16-1-2179,-2 6 0,4 0 0,2 1 0,-1-1 0,-2 0 0,-3-2 0,-5 0 0,-5-3 0,-5 0 0,-6-3 0,-2 0 0,-4-1 0,-3 0 0,-1 0 0,-2 0 0,-2 0 0,-2 3 0,-1-2 0,-1 4 0,0-1 0,0 2 0,-1 0 0,1-1-622,-1 3-4454,0-1 4291,1 3 527,0 9 245,0 1-23,0 9-67,4 14-16,0-5-117,3 14-39,1-9-334,-1 0-553,2 0-8669,8 21 8712,-7-25 1,3 7 0,-11-29 0</inkml:trace>
  <inkml:trace contextRef="#ctx0" brushRef="#br0" timeOffset="101164">26731 1491 32767,'-21'13'0,"10"2"0,28 6-142,9 6 0,-12-13 1,1 0-1</inkml:trace>
  <inkml:trace contextRef="#ctx0" brushRef="#br0" timeOffset="101506">27268 1655 32767,'-1'-4'-250,"1"1"-880,0 3 2510,-71-10-1380,40 13 0,-20-2 0,0 3 0,17 14 0,-8 8 0,16-4 0,6 1 0,3 2 0,5 1 0,5 12 0,6-10 0,7 7 0,6-14-1966,5-2 792,5-2 591,5-4 625,3-1 449,2-4 775,1-2 384,-2-3-1376,-1-3-274,-3-4 0,-2-2 0,-3-4 0,-1-4 0,-5-4 0,-2-2 0,-4-5 0,-5-3 0,-5-18 0,-5 8 0,-3-11-1596,-3 16-577,-8-7 585,5 14 503,-7-4 594,4 14 752,3 7 617,-1 1 514,5 6 559,1 4 500,1 3-2451,-1 4 0,3 5 0,0 3 0,4 3 0,1 2-4066,5 0-5765,1-2 8788,3-3 0,-3-8 1,-2-4-1</inkml:trace>
  <inkml:trace contextRef="#ctx0" brushRef="#br0" timeOffset="101827">27522 1656 32767,'14'1'0,"0"5"0,-6 18 0,2 1 0,1 1-828,2 0-136,1 0 348,0-2-1352,-1-2 142,0-3 751,-3-4 1632,-3-4 21,-2-5 65,-2-3 168,-2-2-35,1-4-250,-2-3-531,2-5 14,0-6-59,2-3 80,2-3 12,3-4-99,4 1 189,4-3 256,4 1 756,4 2 123,4 1-781,1 4-486,3 1 0,0 5 0,-1 3 0,1 4 0,-1 4 0,1 2 0,1 5 0,1 3 0,0 6 0,2 6 0,-2 6 0,-2 4 0,-5 5-3585,-5 3 2997,-5 7 1,-9-20 0,-3 0 0</inkml:trace>
  <inkml:trace contextRef="#ctx0" brushRef="#br0" timeOffset="107135">8421 5221 19867,'-11'1'1623,"1"-1"-1437,10 0 1784,0 0-1144,7 13-2780,-3-8 931,5 11 228,-2-10 296,2-2 220,3 2 78,6-2 74,5 0-10,6-2 1945,7-1-627,6 0 549,6-1-1335,6-2 491,5 1-1620,-28-1 1,1 1 859,2-1 0,-1 1-174,2-1 0,0 1-1677,0-1 0,1 1 1748,7 0 1,-3-1-1,3 1 1,-1 0 0</inkml:trace>
  <inkml:trace contextRef="#ctx0" brushRef="#br0" timeOffset="109450">24689 4152 22156,'-40'-18'627,"7"3"-548,33 15-23,0-1-11,3 0-17,2-3-17,7-1 11,7-4-5,32-5-11,-3 1-1239,-11 4 0,1 1 1244,-6 2 0,1 1 0,0 0 0,2-1-231,-1 1 0,1 0 236,11-1 1,0 0-17,-12 2 0,-2-1 5,8 0 1,-1 0 11,4-1-6,-7-1 6,-7 2-97,-6-1 103,-6 1 21,-4 0 1,-5 2 2305,-2-1-2294,-3 1 583,-1-1-583,-1 0 110,-1-2-138,0 0 11,0-1 12,-2-2-40,0 1 6,-3-3-17,-1 4-6,-3-1 17,-1 1-5,-2 0 5,-3 2-5,-1-1-6,-2 2 0,1 1 0,-1 0 5,-6 1 1,6 1-1,-5 2-5,8 1 0,-8 3-5,6 0 5,-6 3 11,5-2-11,0 1 0,-2 0 6,-11 4 5,5-3-6,-9 4-910,8-4 905,-4 0 5,-1-1 6,-3 1-5,-3 0-210,-1 0 204,0 0 6,2-1-6,2-1-6,6 0 1,5-2-7,7 0 891,6-1-901,5-2 16,3 1 51,3-2 208,5 0-236,1 0 0,8 1-17,6-1 0,6 0 5,7 0-245,8-1 246,7-1-598,-9-1 0,5 0 589,5 0 0,2-1-978,-1 1 1,0 0 983,0-1 0,-4 0-3,15 1 6,-6-1-6,-7 2-2266,-11 0 2278,-9 0 115,-10 1-111,-14 0 615,-25 3-631,-7 1 5,-20 3-167,2 0 157,-7 1 5,10-2 0,-2-1 0,10 0 0,-1 0 0,-12 0 0,0 1 5,14-2 1,2 0-131,-1-1 0,1 1 142,-28 2 5,5-1-926,7 0 915,9 0 1,7-1 1304,7-1-1299,7-1-6,7 0 2626,4-1-2665,4 0 479,2 1-434,9-1 1950,4 0-1934,13-2 1,7-1-6,12-4-28,11 0-1688,-23 2 1,2 0 1692,2 0 1,2 1 5,22-4 0,2 1-720,-15 1 1,0 1 710,16-2 1,-2 0-487,-21 2 0,-2 0 473,-2 1 0,-1 0-1465,24-4 1470,-10 2 1538,-6-1-1464,-19 2 1224,-4 0-1247,-20 4-34,-8 0 12,-10 1-1,-9 0 0,-9 0 500,-9 1-511,-10 0-6,-8 2 1,26-1 0,0 0-6,-2 0 0,-1 1 959,-3-1 0,1 1-953,-2 0 0,0-1-9,2 1 0,-1-1 3,3 1 0,0 0 5,-8 1 1,3 0-11,-15 2 10,-1 1 1,38-3-29,10-2 40,7 0 0,4-1 933,4 0-911,4-1 1302,17 1-1299,7-4 0,6-1-28,5 1 0,1-1-1710,6-2 0,0 1 1690,-5 0 1,1 0 8,4 1 0,0-1-1129,-10 1 0,0 1 1126,13-1 0,0-1-767,-16 2 0,0 0 764,-1 0 1,1 1-514,-1-1 1,0 0 515,-1 1 0,-1-1 11,29-1-11,-5-1 1012,6-2-1001,-22 2 1541,0-1-1496,-26 3 12,-7 1 2225,-4 0-2271,-4 0 3310,-19-4-3343,3 2-12,-30-5 23,17 3 70,-11-3-36,-1-4-12,11 2-759,-7-5 759,14 3-11,2 0-25,2-1 14,0-1 0,1 3 6,-1-1 0,0 2 5,-1 2 0,-2 1-17,-11-1 18,9 3 21,-17-1-22,26 5 1,-4 0 807,18 2-791,5 0 61,14 0-61,3 0-5,18 0-1200,0 1 1182,10 2-5,5 3 0,5 3-3,-16 0 1,0 1 7,-10-1 1,-2 1-4,10 3 1,-3 1 3,7 10-17,-1 15 5,-18-8 6,-3 12 39,-17-12-22,-11 14-618,-3-11 578,-3-5 1,-3-1-34,-8 5-73,-10 10-712,-6-1-239,9-10-1435,-10 9 2515,10-11 0,15-13 0,0-3 0</inkml:trace>
  <inkml:trace contextRef="#ctx0" brushRef="#br0" timeOffset="110133">26101 4705 19836,'10'-49'935,"0"0"1,-2 4-1,1 6-397,3 9-118,-1 6-68,-3 4 445,-1 6-606,-3 4 116,-2 4-173,-1 3-35,0 12-83,-1 1 262,0 10-283,0 2 16,2 3 6,2 19-28,-1-6 22,2 13-6,-3-11-1528,0 3 1523,-1 1-6,0 1 1,-1 1 10,-3 1-745,-1-2 735,-3-2-2630,-1-2 2640,-1-4 1,-1-4 22,-3 3 0,2-14 34,-1 1 61,6-15 28,1-3 934,2-3-968,0-5 563,1-2-619,1-5-22,1-5 1,0-3-12,3-4-12,3-3 12,6-2 0,4-1-16,4-1 4,4 1 2965,2 2-2981,0 2 16,0 3-75,15-6 59,-15 14-5,12-4 5,-20 14-28,0 2 17,-1 4-6,1 3-34,17 17 29,-11-5-266,11 13 266,-17-11-6,-2 0-6,-2 1 101,-4 1-106,-5-1 17,-2-1 11,-6-1 11,-5-2-3156,-8-1 3162,-6-2-6,-7-1 8,-7-2-13,-6-1-18,-5-3-10,-5-2-7,0-3-10,-2-1-12,6-3-2140,4-2 2045,9-4-162,10-1-445,12-2-87,8-3 1562,13 0-3019,10-3-3181,14-2-3316,3 2 8912,0 1 1,-16 9-1,-7 2 1</inkml:trace>
  <inkml:trace contextRef="#ctx0" brushRef="#br0" timeOffset="110483">27071 4805 15653,'4'-5'4072,"-1"1"-314,-3 4-3629,-66 11-2766,43-2 2653,-15 0 1,3 2 11,23 3 0,2 2 814,3 1-808,2 0 422,4 0-439,0 0 0,2-1 17,2-2 50,9 4 1445,-1-7-1327,12 4-85,-8-10 12,6-1-6,-8-5 0,1-3 1,0-1-12,-1-4-17,0-2 28,-1-2-5,-1-1-6,-2-2-11,-3-2-11,-2 0-12,-2 0-5,-1-2 5,-2 1-22,-1-1 0,-2 2-11,-4 0 0,-1 3-17,-2 2-17,-3 2-11,-7 0-17,6 5-22,-5 1-202,7 4 40,5 5-657,2 7 85,4 1-459,4 6-1227,4-2 2459,5 3 0,-4-9 0,0-1 0</inkml:trace>
  <inkml:trace contextRef="#ctx0" brushRef="#br0" timeOffset="110834">27373 4650 25769,'-2'-34'83,"5"10"51,16 37 97,5 3-90,3 4-64,3 4-26,1 3-3722,-1 3 3643,0 0-22,-4 3 720,-4 0-868,-7-1 2,-7 1-1483,-8-3 1493,-8-1 38,-16 6 159,3-13 6,-9 2 17,12-15 16,4-4 2337,2-2-2303,5-4 34,0-10-68,4-1 29,1-23-57,6 9 0,2-12 6,5 10-16,4 0 1810,3 0-1839,4 2-50,4 2 0,2 3-953,3 3 807,0 4-90,1 4-521,0 3 208,-2 4-179,0 2-241,-1 2-555,0 3-1529,-1 3 3177,1 5 1,-13-5-1,-2 0 1</inkml:trace>
  <inkml:trace contextRef="#ctx0" brushRef="#br0" timeOffset="111299">28363 4921 24127,'2'-48'293,"0"0"0,3 6 1,-7 8-149,-24 15 74,-9 6-140,6 5-12,-11 1 34,-3 7-68,10 4-4262,-10 4 4235,14 4 5,2 2 793,0 3-793,3 2-5,2 0-12,2 2 6,3 0-11,4 0 16,4-1 1,4 8-6,5-9 11,7 6 0,6-10 6,5-1 6,6-3-1,6-3-2250,3-4 2262,5-3-12,2-4 1696,0-3-1690,-2-6-77,-1-6 83,-5-3-12,-2-4 40,5-20-34,-11 6 11,4-16-16,-12 11-757,-2-5 762,-1-3 6,0-1-6,-2-2 19,-4 18 1,-1 0 36,1-16 45,1-10 2060,-7 31-2016,-1 7 645,0 7-695,0 5-39,0 5 129,0 4-200,0 2 1152,-3 10-1134,-3 15-26,-1 7 197,-1 15-197,0-2-12,2 6-6,3-11 1,1 4-838,3 3 0,1 1 789,0 0 1,2-1-33,2-1 0,4-2-208,4-2 1,3-1 79,-3-10 1,0-1-106,6 8 0,0-1-936,11 9 130,-2-4-547,-2-1-1254,-3-6 2933,-1 0 0,-11-17 1,-2-1-1</inkml:trace>
  <inkml:trace contextRef="#ctx0" brushRef="#br0" timeOffset="111849">28834 4856 23130,'25'-55'-51,"1"13"69,7 48-3,-6 0-4007,12 1 3997,-13-3 8,0-2 940,-2 0-937,-4-2 1014,-4-2-987,-3 0 379,-3-4-281,-4-20 3025,-6 9-3143,-10-22-7,-3 23 760,-8-5-759,4 10 78,-10-2 11,-3 3-50,2 0-16,2 6-7,10 3-10,1 1-18,2 2 34,0 3-5,1 3 0,0 4 5,2 1-39,-1 4 5,2 2 7,-3 15-24,6-7-16,1 26 34,7-19-236,6 11 207,6-11-1070,5 0 1043,7-1 33,5-1-291,5-3 297,4-5 5,0-4 12,0-6 5,11-5-5,-15-5-85,8-3 85,-15-5 5,-3-3 11,2-4-5,-3-3 0,0-5 5,-2-4 12,0-3-17,-2-3 22,13-18-45,-8 11 26,-3 7 0,1 0 13,6-2 542,8-7-524,-12 18 317,-2 4-318,-2 3-11,-2 4-11,-3 2-3141,-2 3 3129,-2 2 185,-2 2-190,0 2 344,-1 3-355,0 4 11,-2 4-5,0 4-6,0 15-6,-2-6 6,0 12 0,1 4-16,-1-8 2544,3 10-2539,-1-13-12,1 1-33,2 0-145,0 1-3480,1 0 2314,-1 0 1367,1 3 0,-7-17 0,0-1 0</inkml:trace>
  <inkml:trace contextRef="#ctx0" brushRef="#br0" timeOffset="117565">9119 7550 19048,'5'-44'1292,"0"0"0,0 0 1,1-5-1,-1 6-883,-1-8 285,-4 31-458,-1 9-107,0 1-84,-1 9-40,1 4 12,-1 13 0,0 4 11,0 13-17,0 1-17,-1 25-3402,0-8 3388,1-16 0,0 0-58,-3 18-365,1 3 240,0 0-186,2-16 0,1 1-1395,-1 18 1201,1-22 1,1-1-1065,1 7-6522,7 6 8169,0-14 0,0-7 0,-3-16 0</inkml:trace>
  <inkml:trace contextRef="#ctx0" brushRef="#br0" timeOffset="118423">9531 7743 16649,'-1'-46'812,"-1"0"1,2 5-1,-3 6 202,-5 9-594,0 9 703,-3 0-670,-3 10-64,2 4-305,-6 1 6,2 6 144,-3 4-139,-2 5 6,-1 4 5,-2 4 198,0 5-192,0 2 5,-2 5-33,0 1-28,7-8 0,0 1-22,-10 14-1675,8-7 0,0-1 1652,2 2-11,0 7-11,13-20 11,4-4-22,11 2-1,13-6-64,6-2 48,11-6-6,-2-6-145,23-9 33,-10 1-67,-5-4 0,0-1 1209,9-6-1134,-18 6 1,1-2-343,11-7 1,-1-1-923,-17 7 0,-1 0 1363,17-8 0,-2 0 27,-6-1-414,-3 1 532,-7 2 96,-5 1 5,-6 2 40,-4 2 38,-5 2 1248,-2 3-968,-4-1 2668,-2 5-2937,-7-2-167,-1 7 919,-6 0-903,1 3 267,-1 2-267,-2 2-11,-1 3-16,0 3-29,0 1-28,1 3-27,0 2 10,-5 11-21,8-5-18,-2 8 0,8 1-5,3-6-28,1 5-17,6-11-17,1-3 0,6-2 17,2-3 12,5-2-24,11-5 68,-6-1 17,9-6 34,-11-3-12,-1-6 84,6-12 79,-1-4-57,-3-2 1,-5 1 22,-10 9-11,-1 1-6,-3 2-5,0 0-17,-2 1 0,0 2 5,-2 2 0,-1 3-16,-2 2 0,-1 1-23,1 3 45,-3 0-118,3 2-16,-2 1 16,-1 7-16,1-1-1,-2 8-10,0 9-1,2-3 1,0 8-7,4-6-38,2 11 22,1-8-45,8 16 23,1-20-12,9 4-27,11-9 38,-5-6-22,11 0-33,0-8-755,-10-4 867,7-2 5,-13-6 23,7-10-6,-7 2 5,4-8-10,-11 5-194,-1-1 227,-3-1 0,-1-1 12,-3-1-18,-1 1 12,-1 1-6,-1 1 28,0 2-23,1 2-16,0 3 17,1-2-40,0 6 0,3-1 808,0 6-830,1 1 246,2 1-257,2 2 5,0 2-10,2 1 4,-1 3 7,2 4-6,-1 4-6,-1 3 11,-1 3-11,-2 3 12,-1 12-34,-4-7-23,-2 10-50,-2-11-62,0 0-89,0 0-157,0-2-196,2-2-247,0-2-285,4-3-443,3-3-1204,2-5-5970,1-2 7917,-1-4 0,-5-1 0,-2-1 0</inkml:trace>
  <inkml:trace contextRef="#ctx0" brushRef="#br0" timeOffset="118925">10874 7603 23922,'-8'-47'516,"1"10"86,7 36 137,0 1-660,-3 0-34,1 0 144,-4 0-189,1 0 85,-3 0-74,-1 0 270,-2 1-259,1 1 1,0 0-12,1 2 6,1-1-23,2 1 0,-1 2 12,0 0 11,0 4 5,-2 1-11,0 2 1,-7 13-1,4-5-6,-12 30-10,14-23-6,-3 15-6,11-22 0,6-2-17,3-2 6,7-4-11,4-5 28,4-4-17,3-3-6,1-4 40,2-4-6,-1-5 22,-1-2-555,-1-3 555,-2 0 18,-3-1-1,-3-1 17,-3-1 5,-2 0 1,-3 0 11,-3-1 16,-1 2 12,-2 1 157,-1-3-113,-2 8 7,0-1-7,0 9 501,-1 2-585,-1 1-38,0 2-35,1 1-10,-1 7 16,0 1 6,1 6 0,0 0-22,0 3-17,1 1-28,0 1-34,1 1-56,0 0-73,2 0-94,0-1-175,0 0-1265,-2 9 224,0-8-1054,-1 7-2923,-1-12 5517,-2-1 0,2-8 0,0-1 0</inkml:trace>
  <inkml:trace contextRef="#ctx0" brushRef="#br0" timeOffset="119227">11271 7644 24158,'32'-21'42,"0"0"0,18-10-14,-50 45 660,0 2-660,0 1-17,0 2-11,0 0 6,0 1-12,0-1 239,0 1-233,0-1 118,-2-1-118,-2 4 359,1-7-359,0 2 17,1-9 50,2-4 73,0-2-5,0-1 5,3-5-17,2-3-34,6-6 29,3-3 39,5-3 0,3-2-1,2-1-4,2 0-24,-1 1-4,1 2-7,-3 3-27,-1 2-34,-4 4-17,0 2-39,-2 4 6,-1 1-12,15 8-50,-11 0-50,11 5-130,-15 1-251,-1 2-414,-2 1-920,-3 3 1821,0 5 0,-5-10 0,-1 0 0</inkml:trace>
  <inkml:trace contextRef="#ctx0" brushRef="#br0" timeOffset="120335">9233 9394 25085,'-2'-21'73,"-2"11"-68,-4 37 18,-2 5-23,-2 1 28,-7 18-1056,5-13 1039,-4 10-6,9-20 7,2-5-1,1-5 422,3-4-203,1-7 347,0-2-364,1-7-90,-1-3-34,-1-5 764,0-3-791,1-4-29,0-3 7,1-4 16,1-19-6,3 6-16,1-15-12,10-9-1569,-1 13 1555,-3 17 1,0 0 36,7-10 0,2 3-2893,1 4 2865,0 3 5,0 3-47,-1 5 36,1 4 1,-1 4-24,0 4 24,-1 3-35,-1 4 18,1 2 1030,0 3-1059,-1 4 17,0 3-5,0 5 24,-1 3-41,-3 4-34,-1 17 51,-6-6-275,-6 15 280,-8-11-844,-8 5 866,-8 0 1,-5 1 5,-4-2 0,-1-1 9,11-15 0,-1-1 2,-7 7 12,-6 2 2845,19-19-2811,6-5 105,4-4-117,4-1 348,2-2-376,2-1 1278,5 0-1323,3 0-5,8 0-1,4 1-16,5 0-6,4 0-22,5 1-45,0 1-432,3 1 332,-2 1-57,2-1-84,-2 0-117,1 0-85,2-2-78,1 0-6,0-1 51,-1-3 129,-3-1 151,-4-6 129,-4 0 157,5-11 83,-10 4 51,2-7 39,-10 6 29,-2-1 60,-3 0 24,0 0 21,-2 0 18,-1 1 16,-3 1-2966,-1 2 2994,-1 1-22,-2 3-22,-2 1-51,-2 3-56,-3 1-39,-1 3-40,-2 2 3343,-3 2-3315,-12 8-100,3 0-3392,-7 8 3364,9-1-224,1 2 207,3 0-11,0 13 0,6-8-1,1 9-16,7-11-5,2 1-29,3-2-16,2 0-6,5-3 0,2-1 11,3-3 28,0-4 12,3-3 21,0-4 29,0-4 0,-1-2 33,0-6-5,0-3 3307,-2-4-3268,-1-1 16,-1-2 304,-1-3-292,0 1 6,-3-2 5,1 1 34,-2 0-6,-1 2 6,-2 3 0,0 3-6,-2 3-5,0 4-29,-2 3-61,0 3-50,0 1-6,-2 9-11,0 1-23,-2 9-16,1-1-68,0 3-78,1 1-106,1 1-158,1 2-217,2-1-298,2 1-509,4 0-1586,1-1 3070,3 3 0,-6-13 0,1-1 0</inkml:trace>
  <inkml:trace contextRef="#ctx0" brushRef="#br0" timeOffset="120548">10329 9377 18033,'5'-7'5126,"-2"1"-4163,-3 6 1429,0 0-2359,24-20-16,-17 24-6,17-11 12,-23 31-1,-1 2-11,-1 18-16,-2-9-35,0-3 1,0 0-78,-5 5-500,-2 14 275,-2-16-213,-3 2-1347,-3-7 1,-1 0-2977,-6 7-4953,-14 12 9566,24-36 0,7-6 0,4-4 0</inkml:trace>
  <inkml:trace contextRef="#ctx0" brushRef="#br0" timeOffset="120749">10453 9036 26827,'-19'-23'-733,"5"8"1,3 28 0,6-4 0</inkml:trace>
  <inkml:trace contextRef="#ctx0" brushRef="#br0" timeOffset="122765">8605 10710 21999,'1'-49'1120,"0"0"0,0 2 0,-2 12-940,-1 27-73,-2 2-79,2 4-40,-1 5 12,1 2 23,-1 7-12,0 5 34,-6 34-51,5-12-555,0-8 1,1 2 538,1 9-45,0 3-496,2 0 282,0 1-262,3-2-392,3-2-409,4-2-567,3-5-1292,4-2 3203,5-5 0,-10-12 0,0-5 0</inkml:trace>
  <inkml:trace contextRef="#ctx0" brushRef="#br0" timeOffset="123673">8942 10822 20891,'12'-40'343,"-1"1"0,2 2 1,-9 12 610,-12 22-910,-1 3 314,-11 5-308,4 2 134,-8 6-66,-8 8-68,4-2-422,-9 8 412,9-5-12,0 0-247,1 0 264,2 0 78,-4 2-73,10-10-5,0 3-28,11-11-6,4 2-5,1-2-1,2 2-5,2-1 826,3 3-832,2 0 287,4 2-276,11 7-3402,-1-4 3391,9 5-740,8-3 701,-8-5-358,12 2 319,-12-8-33,1-1-35,0-3-312,16-4 2989,-11-3-3545,6-6 1,1-3 95,2-4-598,-7 3 1,-2-1 916,2-5 394,-8 2 0,-1-1 423,5-5 432,-6-5 1,-3 1-18,-11 3 84,1-13-64,-12 20 59,-2 2-79,-1 3-100,-3 1 3062,-3 3-3214,-1 1 582,0 2-694,-2 1-55,0 2 86,0 2-194,-1 1 7,-7 5-79,3 2-11,-5 5-12,5 1 1,1 3-1,0 1-10,1 2-6,2 2-1,1 0-27,2 0-67,2 5 61,3-8-17,4 3 12,4-9 5,4-3-5,5-2 16,2-3 6,3-1 23,1-3-18,-1-2 29,2-3 5,-4-4 11,1-1 12,-4-2 22,-1-1 73,0-8 44,-4-5-72,-2 1 17,-4 1 22,-3 8 213,0-4-146,-1 6 28,0-1-5,0 8-29,0 2-33,0 2-67,0 2 0,1 2-96,-3 5-10,2 1 10,-2 6-16,0 12 0,-1-2 0,0 9-979,0-6 996,0 1-6,1 1-11,1-1 22,1-2-33,0-1-29,9 5-27,0-9 39,8 3-1,1-12 7,2-3 10,1-4-5,4-3 12,0-6-1,3-3 17,1-6-2414,1-3 2408,1-3-335,-4-2 1,1-3 368,5-7-17,-8 5 0,-1 0 17,-4-4 6,-1-1-6,-3 1 62,2-10-23,-6 14 17,0-5 11,-8 14 123,-2 0-111,-2 6 106,0-1 2906,-1 9-3063,0 2 1044,1 2-1078,1 1-22,1 3-6,1 3 19,4 4-13,1 3-7,3 5 14,-1 3-7,0 3-13,5 16-3,-4-9-18,3 9-44,1-1 16,-4-11-151,2 17 79,-8-22-316,-4 7 193,-6-11-701,-14 8 62,3-8-454,-10 5-4787,8-11 6137,-5-2 0,12-5 0,0-2 0</inkml:trace>
  <inkml:trace contextRef="#ctx0" brushRef="#br0" timeOffset="124515">10103 10701 19724,'14'-56'638,"0"-1"0,-1 5 1,-2 7-230,-3 6-56,0 3 1489,-4 6-1556,0 4-40,-2 6 692,-1 2-837,-1 8 260,0 3-345,0 6 973,0 2-978,0 4 12,0 4 44,3 35-62,-1-11-249,3 26 244,-3-18 5,-1-11 1,0 3-6,-1 2 0,-1 1-277,0-1 0,0 1 271,-1 5 1,0 0-7,-1 13 1,0-4 22,4-16 1,3-18-7,-1-7 57,4-4 197,-1-8-248,4-6 6,9-11 5,-4 2-20,8-8 9,-7 5-3184,2-1 3212,-2-2-189,1 1 172,0 0-5,0 2-6,-1 0 6,-1 3 0,0 2-1,-1 3-10,-1 3 382,3 2-399,-5 4 3295,8 6-3295,-7 5 262,4 5-262,-3 4-12,-2 3 12,1 3-6,-2 1 12,-1 1-62,3 9 5,-3-9-22,3 4 11,-2-13-5,4-3 16,0-3 23,4-3 5,5-3 34,-4-5 45,19-18-11,-20 2 5,11-14 11,-16 9 23,-1-2 17,-2-3 11,-1 1-6,-2-2 11,-1 3 6,-2 2 17,-2 4 22,0 3 12,-2 4-23,0 4-28,0 4-40,-1 2-32,-3 3-40,0 3 11,-4 3-22,1 5 11,-1 2-12,0 3-27,-2 12 6,5-5-12,-2 8-34,5-9-66,1-1-96,1 0-801,5 5-27,2-7-920,4 2 1989,3-10 0,-7-5 0,1-2 0</inkml:trace>
  <inkml:trace contextRef="#ctx0" brushRef="#br0" timeOffset="124673">10997 10459 18981,'-31'-25'-2474,"7"3"0,24 24 0</inkml:trace>
  <inkml:trace contextRef="#ctx0" brushRef="#br0" timeOffset="124990">11419 10409 21198,'-4'-4'3433,"1"1"-1326,3 3-1794,-65-24-195,42 20-74,-13-8 1,0 4 39,19 20-61,6-1-6,-1 5-12,7-2-10,3 1-29,18 16 34,-3-8-588,17 11 599,-4-14 6,21 10-40,-8-8-5,14 7-17,-16-12-16,-2 1-6,-2 0-12,-3-1-33,-6 0 28,-4 0-2017,-8-1 2023,-6 0-186,-12 7 23,-5-5-151,-10 4-197,-5-7-268,-2-3-425,-4-2-1003,0-4-4084,-3-3 6369,-3-2 0,17-1 0,2-1 0</inkml:trace>
  <inkml:trace contextRef="#ctx0" brushRef="#br0" timeOffset="125141">11243 10535 26172,'-9'5'190,"0"5"-162,4 14-28,-2 2-112,0 2-285,-1 2-841,0 0-5383,-1 1 6621,-2 3 0,6-15 0,0-1 0</inkml:trace>
  <inkml:trace contextRef="#ctx0" brushRef="#br0" timeOffset="127001">8726 12260 28400,'-3'-4'178,"0"1"-607,3 3 838,-19-12-735,11 27 769,-15-11-146,17 29-228,-5 7-904,2-7 1209,-7 10-189,5-12-601,-3 0 389,1-1-523,0-1 25,2-2 180,0-3 194,-1 3 56,6-15 242,-1 1 15,7-13-253,1-4-28,2-3-28,2-8 9,4-4 83,10-20-87,-2 4-229,8-15 201,-6 11-289,-5 10 1,0-1 516,8-14-13,3-13 11,-8 20-11,-1 4 5,-1 2-2983,0 6 2984,-3 4-271,-1 5 249,-2 3 0,-1 5-22,-1 1 110,-1 3-127,0 2 683,2 1-674,1 2 3248,3 4-3261,2 3 10,2 6-1,1 3 5,0 5-16,5 16-6,-3 3 18,-2 2 7,-5-5-5,-6-16 450,-2-1-449,0-4 1,-2-3-6,0-3 6,-1-3 11,0-2 12,0-3 22,-1-2 307,1 0-234,1-7-45,-1 0-40,3-7 7,2-12-29,-1 4-3342,7-19 3359,-4 15-1310,4-7 1310,-2 11 11,0 1-16,0 1-601,0 2 589,2 3-426,-1 1 420,1 3 2185,1 1-2196,0 4 1573,8 1-1589,2 8 1010,6 10-1022,-8 4 0,-2 7-16,-9-2-28,0 1-29,-2 1-44,0 0-2537,0-3 2430,1 1-72,-1-3-56,3-2-661,7 3 487,-3-9-17,7-1 0,-5-8 28,3-4 61,3-4 124,0-4 163,3-6 133,12-12-423,-7 5 631,8-11 39,-13 9 40,0-3-1837,8-12 1847,-9 9-10,5-6 2066,-12 15-1899,1 1-184,-8 8-23,0 3-28,-8 7 23,-2 2 575,-2 5-576,-3 2 12,-4 6-67,-2 5 3352,-4 3-3363,-4 15-79,5-7-407,-2 7 379,11-11-3257,1-2 3262,2-1 1,7 5 0,0-7 10,7 2-4,1-10-7,1-3 1,2-2-6,2-4 39,9-2 45,1-9-22,0-1 55,-7-5 371,-6-11-314,-9 8 260,1-12-289,-10 13 1,-3 0-12,-3 0-38,-4 0 4,-2-1-27,-3 2-28,-1 0-6,-2 1 3387,-1 4-3398,-1 1 11,-8 3-39,8 3-28,-5 1-6,13 2-38,3 2-40,3 1-56,3 2-101,3 2-157,1 2-230,5 0-385,2 2-6302,19 5-1866,-7-6 9209,9 2 0,-17-9 0,-3-2 0</inkml:trace>
  <inkml:trace contextRef="#ctx0" brushRef="#br0" timeOffset="127732">10477 11723 23351,'1'-38'473,"0"0"1,-1-22-357,-5 59 977,0 1-1060,-4 4-17,0 2 16,-3 6-10,-1 5 391,-9 20-400,5-2 0,0 3-11,3-6 0,0 1-213,-4 10 0,1 0 204,-1 10 0,4-13 1,1 0-17,-4 19-439,5-13 0,2-1 439,4-2 0,2 4-1,8-28 18,1-5 5,2-4 22,0-5 0,-1-3 6,1-2 17,1-4 556,4-3-579,2-7-1803,2-4 1803,3-3 17,1-5-692,1-1 692,0-4 0,0 1 0,0 0 34,-1 2-34,-1 3 0,5-1-39,-8 9 0,0 2 3058,-8 10-3064,-2 3 989,-1 2-994,1 3-6,0 5-6,3 4-27,0 5 5,0 2-33,0 3-23,-1 0-17,0 1-89,0 0-67,1-3-107,1-1-101,2-2-106,2-3-90,2-3-761,12-5 829,-4-2 150,9-7 180,-8-4 140,1-5 123,0-4 78,0-2 303,10-13 343,-5-5-282,0 0-385,-9 0 397,-11 13-12,-1-1-21,-4 3 21,-1 2 254,-3-2-405,-2 7-100,-3-2-29,-1 10 40,-12 2-135,2 2 409,-9 5-403,2 2-17,-1 5-11,0 2-28,-15 18-5,14-11-7,-12 22-347,23-20 371,0 5-46,8-8-11,2-3-5,1 0-146,11 5 151,-1-10-17,10 3 40,-4-12 359,3-4-332,0-1 1,0-6 16,1-2-5,-2-3 11,0 0 17,-1-4 56,4-8 128,2-13-162,-5 9-262,-3-4 290,-9 21 28,-1 4 0,-2 2-22,-1 4-45,-1 2-11,0 2-45,-7 9 268,1-1-296,-7 11-11,3-1-39,0 2-45,1 2-40,2 1-50,1 1-95,2-1-112,3-2-163,1 0-4931,6 4 3144,1-7-6877,3 2 9247,-3-11 0,-3-5 0,-2-1 0</inkml:trace>
  <inkml:trace contextRef="#ctx0" brushRef="#br0" timeOffset="128041">11302 11945 17988,'3'-6'4762,"0"1"-3833,-3 5 1295,0 0-2173,14-5-23,-12 13-6,8-1 6,-17 28-11,-3 4-17,0 2-11,1-1-1,3-13 1,1 6 11,2-11 0,0 1 11,2-14 17,1-3 45,0-4 45,0-1 16,3-1 12,1-4-17,4-3-12,3-6 23,4-2 6,2-5 22,2-1 0,2-2-17,1 0-17,1 0-16,-2 2-17,0 2-263,-2 3 246,0 2-11,-2 2-23,-1 4-22,-2 2-5,-2 3-18,5 4-27,-5 3-17,4 5-241,-2 12-135,-5 0-3315,3 23 3730,-9-8 0,0-6 0,-3-11 0</inkml:trace>
  <inkml:trace contextRef="#ctx0" brushRef="#br0" timeOffset="136393">13765 7358 12472,'0'0'0</inkml:trace>
  <inkml:trace contextRef="#ctx0" brushRef="#br0" timeOffset="137964">13690 7034 19685,'4'-47'815,"-1"0"1,0 7 0,-1 8-698,-2 14 1361,-3 21-1468,0 7 6,-5 12-17,2 5 185,0 5-196,0 7-579,2 5 516,0 4-88,3 1-174,0 4-353,4 3-1313,2 1-1689,6 3 3691,-2-25 0,-1-2 0,2 3 0,0-1 0</inkml:trace>
  <inkml:trace contextRef="#ctx0" brushRef="#br0" timeOffset="138584">13276 8766 20329,'-7'-47'168,"0"0"1,0 5-1,4 7-140,9 20-22,2 3 690,4 2-713,4 2 278,5 0-267,5 3 6,4 1-126,5 2 104,4 1-2903,4 4 2914,3 4-17,1 6-418,0 4 406,-2 4 29,-5 3-762,-6 5 790,-8 4 11,-9 3 11,-9 4 17,-9 2 17,-11 0 11,-9 0-22,-11-2 33,-6-3-3,8-14 1,-2-1 13,2-3 1,-1 0-74,0-1 1,2-1 155,-15 7-161,24-12-23,5 0 6,9-4 2829,4 0-2795,8-3 570,6-2-570,7-2-12,7-1-33,29-9 494,-6 0-536,-13 1 0,1-1-1075,23-8 1025,-27 8 0,0 0-65,1 0 0,0-1-95,1 1 0,1 0-261,-1 0 0,0 0-742,-1 1 1,0-1 1254,4 0 0,-2 1 0,1-1 0,-1 1 0</inkml:trace>
  <inkml:trace contextRef="#ctx0" brushRef="#br0" timeOffset="139090">13669 10111 25838,'1'33'-117,"0"0"0,1 0 1,-1 1-44,-1 26-1748,0-27 1,0 0 1788,1 2 0,-2 0-118,1 1 0,-1 1-357,-1-1 1,0 1-1292,-1 1 0,0 0-2825,-1-4 1,0-2 4717,-3 25 0,3-27 0,1-13 1</inkml:trace>
  <inkml:trace contextRef="#ctx0" brushRef="#br0" timeOffset="139873">13414 11571 21847,'-1'-45'342,"-1"1"0,1 3 0,3 8-202,5 15-56,2 2-22,4 1-23,2 3-17,5 3-5,3 2-17,5 4-11,2 2 5,2 7-11,0 4 1,0 6-12,-2 5 0,-5 3-12,-4 5 7,-5 3 5,-5 4-11,-7 20-581,-7-10 615,-8 14 5,-7-18 2,3-15 1,-2 0-3178,-9 12 3191,-7 6-1251,13-21 1235,3-4 5,6-4 6,3-4 356,5-4-283,2-3 2953,16-3-2869,3-6 1124,19-4-1186,6-8-50,11-4-37,-23 8 1,2-1-17,2 0 0,2-1-1306,2-1 1,0 0 1263,2-1 0,0-1-54,2 1 1,-1-1-96,1 0 1,0 0-202,0 0 0,0 0-623,-1 0 1,2 1 1011,5-3 0,-3 2 0,3-1 0,-1 2 0</inkml:trace>
  <inkml:trace contextRef="#ctx0" brushRef="#br0" timeOffset="141757">16858 6868 26081,'44'-32'320,"1"1"0,-3 3 0,-5 11 70,-4 25-770,1 6 85,2 5 45,-1 2-693,1 5 750,-2 3-1034,-1 3 790,-1 1 163,-10-6 0,-1-1-15,9 15 112,-8-6 0,-1-1-199,-2 6-147,3 10-1000,-9 0-132,-6-12-2520,1 11 4157,-5-13 0,-1-18 0,-1 0 0</inkml:trace>
  <inkml:trace contextRef="#ctx0" brushRef="#br0" timeOffset="141956">16976 7207 17271,'50'-38'50,"0"0"0,-3 2 1,-5 9-163,-2 19-134,1 2-163,2 3-258,2 1-885,1 1-3987,2 1 5539,4 1 0,-24-1 0,-2 0 0</inkml:trace>
  <inkml:trace contextRef="#ctx0" brushRef="#br0" timeOffset="144266">17062 8752 13637,'2'-11'3444,"0"3"-2318,-2 8-67,0 0-191,13-60-275,-10 43-223,9-45-163,-15 58-112,-2 3-22,-5 5 101,-12 12 201,-21 30-262,5-5-69,15-11 1,-1 1 25,5-3 0,2 0-1123,-8 17 1064,10-16 1,1 0-1,1 10-6,5-1-5,4-2-165,7-2 148,4-3 6,9-3 0,4-4 2,7-8 1,4-1 14,9 1-204,-5-5 0,0-2 221,6-6 34,0-3-12,-3-4 5,-3-2 81,-4-4-42,-6-3-5,-3-1 6,-4-2-12,-6-2-27,-3-2-2857,-5-11 2817,-7 6 0,-5-8 138,-8 10-144,-4 0-5,-3 1-11,-4 1 22,-3 0-11,-3 3 17,-1-2 17,0 3 5,2-1 6,2 1 22,5-1 774,-2-10-757,11 5-11,2-8-17,11 8-17,6 1 12,5 0 65,7 0-60,3 4 11,5 2 39,15 1-78,-7 6 2942,11 2-2959,-12 8 203,-1 5-225,10 16-6,-11 1-740,8 12 701,-15-3-39,-2 3-56,-3 2-600,0 20-235,-7-11-3930,-5-7 1,-2-1 4001,-3 0 0,0 0 1,-1-28-1</inkml:trace>
  <inkml:trace contextRef="#ctx0" brushRef="#br0" timeOffset="145000">16931 10024 14426,'-3'-4'3870,"2"1"-279,1 3-3327,8-64-24,-1 42-134,0-13 1,3 0 235,17 16-202,-3 7-39,14-5-860,-5 8 832,5 2-23,4 4-11,2 0-5,2 6-6,2 5-11,-2 4-6,-1 7-6,-3 3-2171,-4 6 2172,-5 5-6,-3 3 0,-5 4 5,-3 1 198,-4 2-225,-3 1-12,-4 0-17,-7-12 1,-1 0-11,0 17-79,-1 13-79,-6-21-145,0-1-258,-4-3-336,-2-1-688,0-5-2012,0-2-6173,0-5 9586,1-6 1,5-9 0,1-4 0</inkml:trace>
  <inkml:trace contextRef="#ctx0" brushRef="#br0" timeOffset="145175">17222 10385 10622,'-6'-6'4402,"2"1"-1902,4 5-798,0 0-1181,-21-59-11,23 30-468,-10-6 0,3 1-31,23 14-22,1 7-69,7 2-43,5 0-1972,8 4 0,3 0 106,15-1-2178,-13 2 0,-2 1 3751,-2 2 1,-20 1 0,-8 1-1</inkml:trace>
  <inkml:trace contextRef="#ctx0" brushRef="#br0" timeOffset="145899">17453 11250 18739,'0'-5'3064,"0"1"-964,0 4-2083,-40 35-17,20-9-771,-6 2 0,0 1 771,4 12-5,1-1-348,2 0 347,3-2 6,5-1-194,4-3 177,6 11 1,17-4 16,3-2-6,30-6 0,-11-18 1,17-1-12,-13-10 28,2-2-11,-2-2 11,-3-3 6,-2-2 17,17-17 301,-23 5-313,10-11-11,-29 9 735,-6-1-735,-3-1-11,-6 1 11,-13-7-11,-2 8 200,-14-5-188,-12 3-1,8 7 11,-13-3 1,16 7 818,2 1-818,2-1-6,3 0 11,2 0 5,1-1 6,2-1 6,3-2-6,1-2 6,4-2 0,3 0 5,5-12-27,4 7-1,7-8 6,6 11-5,5 2 5,4 2 11,5 2 17,0 2 0,3 2 0,0 3-485,0 2 457,-1 3-17,0 3-5,-2 4-6,-2 4-6,-2 7-10,2 19-7,-8-4-317,-7 0 1,-3 2 193,-3 9-111,-7 16-653,-3-25 0,-3-2-3448,-7 19 4358,2-12 0,1-3 0,2-7 0,1-1 0</inkml:trace>
  <inkml:trace contextRef="#ctx0" brushRef="#br0" timeOffset="147797">20835 6688 21411,'7'-38'986,"0"0"0,4-16-958,-12 65 0,-1 11-17,-2 6 0,-1 8-967,-1 9 950,1 5-2926,-1 6 2848,1 3-96,1 4-619,2-30 1,1 0 512,0 1 1,0-1-580,0 1 1,1-1 68,-1 0 1,1 1-3220,3 29 4015,-1-28 0,1-2 0,0 2 0,2-3 0</inkml:trace>
  <inkml:trace contextRef="#ctx0" brushRef="#br0" timeOffset="148183">21416 6814 22895,'-37'-6'31,"0"-1"0,-19-3-31,22 52-1792,17-10 1803,4 2-11,6-1 0,4 1 11,4-2-16,5-2 10,5-3-35,11 6 41,-2-10 0,8 1 421,-7-12-354,5-2-10,-6-6 21,3-1 6,-9-6 1,-2-3-7,0-5 62,0-16-33,-1-12-79,-3-4 0,-3-6-1193,-3 12 1216,-1 0-2252,0 2 2302,-1 5-393,0 3 410,-2 5 72,-6-2-111,-5 8 1280,-1 1-1392,-1 9 3113,5 4-3180,-1 2 447,-3 8-1568,-1 6-4380,0 12-3310,5-4 8052,4-1 0,5-14 0,0-3 0</inkml:trace>
  <inkml:trace contextRef="#ctx0" brushRef="#br0" timeOffset="148433">21959 6623 24620,'-19'21'-50,"1"29"-23,12 4-455,2-17 0,1 0 310,-1 18-129,-1 3-286,0-1-661,1-18 0,-1 0-1120,-2 17 2414,2-12 0,0-4 0,2-13 0,0 6 0</inkml:trace>
  <inkml:trace contextRef="#ctx0" brushRef="#br0" timeOffset="148709">22303 6783 13211,'3'-9'5209,"-1"3"-3960,-2 6 1966,0 0-3002,-87-22-2310,52 25 2144,-17-11 1,1 5 47,22 25 505,1 0-510,2 2-345,2-2 356,3 1-6,2-2 51,-4 12-62,0 1 1248,4 1-1309,5-4 16,11-5-11,7-7 0,8 4-11,9-9 5,9-1-22,8-3-6,8-1-10,6-2-427,5-3 381,2-1-1502,0-3 1351,-2 0-196,-2-3-397,-3 0-970,-4-1-5321,-7 1 6508,-8 1 1,-15 0-1,-9 2 1</inkml:trace>
  <inkml:trace contextRef="#ctx0" brushRef="#br0" timeOffset="149669">20644 8568 16941,'1'-8'2291,"1"2"-1344,-2 6-18,0 0 349,12-60-892,-8 42-117,9-43-34,-13 57-280,0 3-190,0 0 157,0 5 39,0 1 67,0 8-6,0 4-22,0 7 6,0 4-34,-1 5-690,0 3 601,0 3-119,0 2-218,1 1-352,0-1-538,0 1-1698,3-4 3042,2 3 0,-1-20 0,1-1 0</inkml:trace>
  <inkml:trace contextRef="#ctx0" brushRef="#br0" timeOffset="150079">21187 8570 16852,'0'-6'1803,"0"1"202,0 5-1758,-25-67-12,17 44-382,-6-16 1,2 2 314,10 22 82,3-1-150,4 2 113,5-1-101,5 3 29,5 0 10,4 2 0,3 2 6,4 1-23,1 3-455,1 1 382,-1 2 223,-1 4-262,-3 3-209,6 12 159,-10 0-733,4 10 728,-14-3 16,-4 5 363,-5 2-363,-4 4-11,-9 1 0,-5 1-520,-9 1 548,-6-1-780,-6-1 791,-5-1 17,-2-4 6,-2-1 16,1-5 68,-13 5-2279,17-10 2184,-5 2-23,22-9 9,6-4-14,7 0 366,5-2-338,5-1 755,5-3-755,7 0-23,6-1-45,7-2-179,27 0 45,-6-3 716,-15 0 1,2 0-846,19-6-118,4-1-140,0-2-206,1-1-1101,0-3 142,-1-2-1910,-2-2-6190,-6 1 9706,-10 2 1,-18 8 0,-10 2 0</inkml:trace>
  <inkml:trace contextRef="#ctx0" brushRef="#br0" timeOffset="150294">22265 8278 15760,'0'-5'5662,"0"2"-2951,0 3-2689,-36 1-10,20 13-1,-28 7-1039,29 14 1011,2 4-16,1 1-119,0 19 12,6-14-39,-1 13-56,6-19-470,2 11 156,2-15-386,2 6-118,2-20-487,0-4-5446,8-1 6986,-1-7 0,-2-1 0,-5-7 0</inkml:trace>
  <inkml:trace contextRef="#ctx0" brushRef="#br0" timeOffset="150580">22520 8457 18647,'0'-42'597,"1"0"1,0 3-1,-3 10-272,-6 23 444,-1 2-628,0 2-46,-1 1-22,-1 2 192,-3 3-192,-1 4 0,-3 2-11,-3 5 94,-2 1-10,-14 12-74,7-6-2081,-12 9 2116,12-10 22,0 0 3,0-1 42,1 0-18,2-2 1,2-2 50,1 5-145,8-6-28,3 3-1,10-6 12,3-1 17,4 0 2464,13 4-2486,3-4 4,13 4-27,0-6-1602,7 0 1585,3-1-17,5-2-11,0-1-11,1-2-34,-1-1-72,-1-2-102,-2 0-156,0 0-1009,-3 0 73,-1 0-2284,-1 0-5322,-7 0 8945,-6 0 0,-13 0 0,-6 0 0</inkml:trace>
  <inkml:trace contextRef="#ctx0" brushRef="#br0" timeOffset="151080">20660 9657 19512,'1'-3'2246,"0"1"-935,-1 2-3128,-9 64 1833,3-33-16,-2 12 0,0 0-39,-2-4-34,-2 2-10,-2 3-349,5-12 1,-1 1-336,-5 16-250,5-16 0,2-2-613,-1 11-924,4-4-1529,3-3-1983,5-7 6066,1-6 0,-1-12 0,0-4 0</inkml:trace>
  <inkml:trace contextRef="#ctx0" brushRef="#br0" timeOffset="151439">21126 9883 15205,'1'-5'4610,"-1"1"-1250,0 4-3337,-58-3 10,24 23-427,-3-14 0,2 2 405,6 29-5,14-10 0,1 0-1,6-1-10,2 0-12,4-3 206,3-1-206,4-2 17,3-2 17,5-2-6,3-2 85,25-3-57,-14-5 17,19-5 5,-22-7-10,0-5 632,-4-4-611,-1-4 1,-3-3-17,-3-3 6,-3-3-1,-3-2 1,-1 0 11,-4 0 22,0 3 0,-3 3 96,-8-4-107,0 11-34,-9-2-16,0 11-12,-2 1-22,-1 4-17,1 1-39,1 1-28,2 3-50,3 2-57,3 3-72,2 3-174,3 3-274,3 2-527,1 2-2950,3 1-1889,4 2 5884,4 0 0,-3-9 0,2 0 0</inkml:trace>
  <inkml:trace contextRef="#ctx0" brushRef="#br0" timeOffset="151691">21817 9601 24687,'-29'45'23,"3"0"-29,8-8-516,2 2 438,1 0-2208,3 3 2057,2-1-124,4 1 429,1-2-770,3 0-402,1-4 27,4-3-112,1-5 100,3-6-448,3-5 1247,1-5-2647,2-5-460,2-4 914,3-5 2481,5-4 0,-11 2 0,1-2 0</inkml:trace>
  <inkml:trace contextRef="#ctx0" brushRef="#br0" timeOffset="151930">22047 9866 9589,'11'-45'1305,"0"0"0,-2 4 1,-7 7 1595,-14 13-2408,-15 4-331,8 11-61,-8 1-28,7 4 1448,-9 8-1476,5 0 61,-17 17-44,17-6 408,-8 8-380,11-6-6,2 1-22,2 0-6,4 1 5,2-2 3142,3 0-3131,4 8-49,5-8 27,5 6 12,6-8-17,6-4-1,23 6-55,-5-8-2027,19 0 1977,-11-7-34,3-3-521,1-2 353,1-1-129,0-2-247,2-2-504,-1 1-1035,0-1-4779,-5 1 6957,-9 1 0,-16 2 0,-10-1 0</inkml:trace>
  <inkml:trace contextRef="#ctx0" brushRef="#br0" timeOffset="152420">20414 10891 20068,'22'-42'466,"0"1"1,-2 3 0,-5 10 670,-9 19-1008,-3 4 508,-1 3-699,-1 1 367,0 8-266,-1 3 34,0 11-17,-2 5-17,-1 6-6,-4 7-27,-4 5-1738,-2 4 1738,-2 2-57,3-14 1,1 2-84,-5 19 13,6-20 1,2 0-266,1 11-163,3-1-314,4-5-192,6-3-4372,14 7 5427,1-12 0,-2-7 0,-7-14 0</inkml:trace>
  <inkml:trace contextRef="#ctx0" brushRef="#br0" timeOffset="152773">20872 11055 22388,'-6'-46'339,"0"0"1,3 2 0,4 6-223,6 8 174,23-6-173,-12 22 10,16-5 1,-14 16-6,1 2-16,0 4-1276,0 3 1186,1 5 5,-1 4-22,1 3-6,-1 5-5,0 4-45,-2 3 272,-3 3-272,-4 4 0,-6 3-2886,-5 2 2914,-8 1-6,-7 1-259,-9 0 279,1-16 0,-2-1 14,-13 12 22,-1-8 1,0-3-12,4-5-6,-14 8-5,33-22-11,6-2 631,4-3-597,2-2-1,4-2 12,5 0 3056,4 0-3074,7 0-66,24-6-23,-4 0 19,20-5-214,-10 0-1161,-8 2 0,2-1 739,-10 2 1,1 0-1682,13-4 0,-2 0-6411,13-3 8277,-7 1 1,-24 6 0,-11 4 0</inkml:trace>
  <inkml:trace contextRef="#ctx0" brushRef="#br0" timeOffset="153012">22043 10877 19843,'-1'-3'3125,"0"0"-1126,1 3-1987,-4 13-12,5 2 5,-3 14-5,5 2-11,-1 2-17,-1 4-45,0 1-50,-4 1-359,-6 20 18,0-13-1082,0-9 0,0-1-296,-3 3-1754,-2 8 2841,6-19 0,4-14 0,1-2 1</inkml:trace>
  <inkml:trace contextRef="#ctx0" brushRef="#br0" timeOffset="153311">22459 10876 21439,'-41'20'270,"0"0"1,2-1 0,4-1-103,-3 6-645,-4 1 709,11-7 1,-1-1-725,-16 9 640,18-9 1,1 0 103,-4 2-56,6-1-61,8-3 5,8-2 378,6-1-277,8 0 257,19 2-285,4-3-73,21 1-627,0-6 537,11 0-364,-27-5 1,2 0 321,3 1 1,0-2-7,1 1 1,1-1-6,1 0 1,1-1-60,17 0 0,0-1 6,-14 0 0,0 1-1039,13-2 0,-1 1 871,-18 1 0,-2 0-227,0 1 0,-1-1-777,0 1 1,-2 0-8222,24 0 9449,-11 0 0,-22 0 0,-10 0 0</inkml:trace>
  <inkml:trace contextRef="#ctx0" brushRef="#br0" timeOffset="157288">8104 12746 11956,'-1'-5'3545,"1"2"2443,0 3-5753,-20-57-1351,12 40 1324,-14-42 417,18 55-435,0 1 218,2 1-251,-1 1-34,2 0-319,0 0 896,1 6-684,1-1 1,2 5 22,2 1-39,1 0 12,1 4-7,0 0 12,-1 3-6,0 2 0,-2 3 1,0 2-7,-2 4 18,0 3-12,-5 2 0,-1 3-5,-5 3-770,-1 2 775,-1 1-16,0 0-6,1 0 11,2-2 0,4 0 0,1-3 5,4 1-5,4 0 0,4-1 0,5 1 0,1-2-17,2 0 6,1-1 6,1 0-1,-1-2 6,0 0 0,-1-1-3150,-2-2 3144,1 0 6,-1-3 0,1 0-5,2-2-1,3-2-160,4-1 166,6-2 0,6-2-74,7-1 69,7-4 10,6 0 0,-24-9 1,1 0 945,1 0 0,2 0-945,4-2 0,0 0-1,3 0 1,0-1-1,2 0 1,3 0-3,-1-1 1,3 0 0,-1 1-957,8-1 0,0 0 951,-7 0 0,3 0 0,-4 0 7,6 0 1,-2 0 2,1 0 1,1 0-4,-1 0 1,0 0 2,0 0 1,0 0-829,-1 0 0,-1 0 825,0 0 1,0 0 0,0 0 0,-1 0-4,1-1 1,0 1 8,0-1 1,0 0-12,2 0 0,0 0 5,1 0 1,1-1-1,-1 1 1,4-1-378,-4 1 1,5-1 0,-3 1 371,-12 0 0,-1 0 0,2 0 2,13 0 0,4 0 0,-3-1-2,-15 1 0,-3 1 0,1-1 0,1 0 0,1 0 0,3 0 0,0 0 0,5 0 0,-1 0 0,-2 0-265,4 0 1,-2 1 0,2-1 264,-3 0 0,3 1 0,0-1 0,-3 0-12,0 1 0,-4-1 0,1 0 12,1 1 0,0-1 0,0 0 21,0 1 0,-1-1 0,1 0-17,-1 0 0,0 1 0,0-1-1,-1 0 1,-1 0 0,4 0 5,-2 0 1,3 0 0,0-1 0,-2 1-22,3-1 0,-3 1 1,2-1 18,-3 0 0,2 1 0,0-1 0,-3 0 6,-1 0 0,-2 0 0,0-1 91,1 1 0,-1-1 0,1 0-91,0 0 0,1 0 0,-1 0-2,0 0 0,1-1 1,0 1-97,0-1 0,1 0 0,-1 0 96,1 0 1,0 1-1,0-1 4,1-1 0,0 1 0,-1-1-2,2 1 0,-1 0 0,1-1-81,-2 1 1,1-1-1,3 1 79,0-1 0,5 0 0,-1 0 1,-2 0 112,3 0 0,-3 0 0,3 0-122,-4 1 1,4-1 0,-1 1 0,-4-1-89,0 1 0,-3 0 0,0 0 91,1 0 1,0 1 0,-1 0-3,1-1 1,-1 1 0,0-1 1,-1 1 1,1 0 0,-1 1-3,0-1 1,-1 0 0,0 0-2,0 1 0,0-1 0,-1 1 3,0 0 1,-1-1 0,1 1-109,-2 0 0,1 0 0,-1 1 112,0-1 1,0-1-1,0 1 183,-1 0 1,0 0 0,2 0-180,15-1 0,5-1 0,-4 0-2,-12 1 1,-3 0-1,2 0 7,14-1 1,3-1 0,-4 1-6,-15 1 0,-3-1 0,-1 1 4,3 0 0,0-1 0,0 1-4,0-1 0,0 1 0,0-1 5,1 1 1,-1-1 0,1 1-1,0-1 1,0 1 0,-1-1-192,1 1 1,0-1 0,0 1 192,0 0 1,0-1 0,1 1-1,-1 0 1,0 1 0,1-1-1,-2 0 1,1 1-1,2-1 8,0 1 0,3 0 0,1 0 0,-3 0-11,3 1 0,-3-1 0,3 0 153,-4 1 0,3 0 0,-1-1 0,-2 1-152,-2 0 1,-2 1 0,0-1-6,1 1 0,-1 0 0,0 0 2,0-1 0,0 1 0,0 0 212,-1 0 1,0 0 0,0 0-211,20 0 0,-1 0 139,1 0 0,-2 0-134,0 0 0,0 0 0,0 0 1,-1-1-4,1 1 1,-1-1 2,1 0 1,-1 0-1,0-1 1,0 1-6,0-1 0,0 0 8,1 0 0,-1 0-395,0 0 1,1 0 388,0 0 1,-1-1-3,0 0 0,3 0-12,-6 1 1,3-1 0,-2 0-6,-14 0 0,-1 1 0,4 0 5,6-1 1,5-1-1,0 1 1,-6 0-64,-7 0 0,-4 1 1,1-1 62,12 0 1,1-1 0,0 1 3,-3-1 0,0 0 1,-1 0-3,1 1 1,0-1 0,0 0-8,-1 0 0,-1 0 0,1 0 5,6-1 1,-1-1 0,-4 1 5,-7 0 0,-1 0 89,2-1 1,3-1-1,-4 0-86,-5 1 0,-2-1-29,10-1 1,0-1 33,-15 3 1,0 0 33,12-2 1,2-1 493,3 1 0,0-1-527,0 1 0,-1 0 211,-2 1 1,-2 1-221,-12 2 1,-2 0-1,0 1 0,1 0 12,29-1-12,-1 0 8,-11 3 1,1 0-31,11-1 5,-15 2 1,-3 0-1,-4 1-679,-4 1 690,-3 0 1,-3 0 344,10 0-339,-11-1 387,8-1-353,0-2-28,-6-2-12,11-2 18,-7 0-12,3-1 0,4 0-44,2 0 39,2-1 5,-1 1 0,-1 0 1866,-4-2-1854,7-2 10,-13 0 18,2-2 27,-17 3 12,-5-1-1,-3-1 2216,-4-1-2260,-2-2-17,-3-2 0,-2-1-23,-1-2 29,-3-14-28,0 5 1193,-2-9-1182,4 10-6,0 0 1,0 1 10,2 0 0,-1 3 18,0-1-7,0 3 6,-1-2 6,-1 2-11,-1-2 11,0 0 366,-5-15-394,1 8-1,-3-13-398,2 11 404,-5-20-995,4 9 990,-4-16-6,6 12-6,4 13 1,0-2 5,0-17-17,2 19 1,1 1 5,1-6-61,2 6 39,2 6-34,1 7-95,2 6-118,-1 5-224,2 5-319,-1 3-3113,1 6 1163,1 4-6076,-1 4 8838,-1 3 0,-3-8 0,-1-2 0</inkml:trace>
  <inkml:trace contextRef="#ctx0" brushRef="#br0" timeOffset="158053">9915 13225 25928,'-3'-5'-794,"0"2"1356,3 3-435,63-46 220,-27 30-1701,7-10 1,3 0 1493,3 16-134,-12 3 0,1-1-2597,20-3 2749,-19 3 1,-1 1 123,12-3-736,0 0-19,-5 2-198,-1 0-1592,8-3 439,-16 5-891,4-2-1221,-21 4 3941,-4-1 1,-8 3 0,-1 0 0</inkml:trace>
  <inkml:trace contextRef="#ctx0" brushRef="#br0" timeOffset="158219">10568 12975 13616,'-6'0'6252,"0"-1"-4877,6 1 2952,0 0-4124,-47 61-2363,30-28 2228,-10 8 0,0 2-231,17 0-47,-2 3-70,0 7 42,4-13 1,-1 2-1213,2-10 0,1 1 950,-2 9 1,0 0-1073,1 14-2549,5-21 0,1 0-4420,3 9 8472,2 4 1,-1-34 0,0-7 0</inkml:trace>
  <inkml:trace contextRef="#ctx0" brushRef="#br0" timeOffset="158969">11017 13335 16208,'1'-4'4004,"0"0"449,-1 4-4397,-39-16 62,6 30-82,0-10 0,0 2-8,-4 29-22,6 1-6,15-11-6,3 9 6,6-9-5,9 11 5,7-19 11,8 2 11,2-12 1,3-4 10,4-1-5,1-6 73,15-9 78,-2-11-255,-1 0 266,-11-2 207,-12-3-223,-7 8-56,-3-8-18,-8 8-32,-3 1 32,-9-6-38,-5 5-28,-4 1-46,4 10 7,3 7 10,5 6 207,-1 1-228,0 4-80,-3 7-10,6-2-68,-1 5-111,7-4-752,2 5 225,4-5-1882,11 9-426,1-11-5690,7 1 8810,-7-7 0,-6-3 0,-4-2 0</inkml:trace>
  <inkml:trace contextRef="#ctx0" brushRef="#br0" timeOffset="160102">11525 13063 18601,'5'-51'1071,"0"0"1,0 5 0,-1 6-378,-2 0-106,-2 9-95,-1 6-95,-2 5 348,-3 6-505,-2 4 216,-9 8-424,6 7-5,-11 22-22,11 1-793,-4 18 793,6-3-6,-1 7-3,1-10 0,1 3-11,0-10 0,1 1-644,-4 12 0,0 0 610,3-11 1,-1-3-34,1 2 0,-1-1-37,1 0 0,0 0-207,-6 29-778,4-5 672,5-5-6,3-8-39,6-7-118,2-6-354,5-7 97,1-6 438,2-4-769,0-6 984,0-4-1852,-1-2 619,0-6-698,-1-3 651,-2-5 833,1-4 1155,-3-3 185,-1-3 364,-3-2 329,-1 0 215,-3-2 49,-2 1 35,-4 0 918,-12-8-1614,1 10-179,-9-4-1210,5 14 970,-1 1-74,1 4-50,2 1-33,3 2-51,4 2 89,2 1-380,5 0-51,3 1-5,4 0 1059,5-1-1060,6-1-16,8 0-16,5-1-7,7 0-61,3 0 0,1 1 6,13-1-822,-11 1 1,-1 0 815,2 0 6,-2-2-1019,0 0 1046,-2-1-558,-1-1 598,-3-2 22,-2-1 12,-4-1 16,-3-1 28,-5 2 1413,-5-2-1044,-1-4 895,-7 7-1141,0-3 898,-7 8-1004,-2 3-45,-3 0 6,-5 2 5,-3 3 12,-4 4-18,-2 2 12,-3 2-22,0 2-12,0 3 1,-10 17-23,15-12 5,-5 14-5,19-19-5,3-1-12,2-1-5,4-2 16,2-2 6,7-2 11,4-3 12,4-3-12,4-2-6,2-3 18,0-3 55,13-13-217,-12 1 234,8-8-631,-16 3 676,-2-2 6,-3 0-153,-3-1 141,-2 0-16,-3 1 5,-3 2-6,-1 3 35,-3 4 182,0 3-205,0 4 657,-2 4-719,0 0 139,0 4-189,0-1-40,0 2 29,-1 2-6,-2 3 6,-1 4-3393,-1 6 3387,0 2 0,-1 5-492,0 2 520,1 1-28,2 1 0,1 9-22,3-3 16,5-1 12,3-9-6,1-10 0,1-3 5,0-2 3140,-3-1-3150,1-2 761,-2-2-762,0-1 6,0-1 11,0-1-5,5 0-6,-2 0 0,3 0 0,-3-2 0,-1 0-6,0-1-11,-2 1-11,0-1-22,-2 0 0,1 1-29,-2 0 1,0 0-1,-2 0 1,1-1 16,0 1 1,0 0 44,0-1-420,-1 2 437,2 1 0,0-2-5,2 1 5,3-3 5,1-1 6,4-1 1,2-2 4,2 0-4,2-3-1,1-2 11,3-1-5,0-1 5,0-3 62,19-23-56,-16 11-3311,13-21 3322,-22 17-11,-1-5-35,-2-4 29,-1-4-16,-2-5-720,1-4 742,-2-1 0,-2 0 22,-2 2-818,-2 6 852,-2 6 22,-1 7 23,0 6 2039,0 8-2045,-1 5 21,0 6-71,-1 4 851,1 4-913,0 2 1265,0 5-1276,-1 4 670,-1 7-664,0 7-12,-2 8 17,-3 9-5,1-3 0,-1 2-657,2-7 1,-1 1 641,-3 13 1,0 1 8,2-11 0,1-1-11,0 1 0,0 0-1,0-1 1,2-1-23,0-1 1,1 0-101,0 26-129,6-5-213,7-5-348,6-6-683,8-5-5393,5-3 6900,9-2 0,-17-14 0,0-3 0</inkml:trace>
  <inkml:trace contextRef="#ctx0" brushRef="#br0" timeOffset="160735">14097 13269 16728,'12'-49'878,"0"0"1,1 0 0,1-8-1,-1 5-624,-4 17 1,-2 5 174,1-2 608,-4 10-741,-1 6 977,-2 7-1156,-1 4 542,0 3-653,-5 11 11,0 4 5,-5 12 606,-1 5-623,-1 7-10,-2 5-18,0 3-566,0 3 555,1 2-16,1 2-23,3 2-50,1-2-523,2 1 430,3-20 1,1 2-223,0 28 270,1-5 40,1-16 10,0-23 45,0-6 574,0-5-529,0-4 1402,-1-4-1391,-2-5 612,0-5-612,-2-7 28,1-4-11,0-7 11,2-3 45,0-28-784,2 9 759,0 14 0,2-1-883,1-20 941,3-4 18,2-1 10,1 0-4,1 1-2548,2 1 2552,-1 3-28,-2 20 1,0 1-699,5-16 617,-4 20 1,0 2 432,7-5-480,1 3-68,17-4-27,-4 12 342,14-2-522,-7 14 2467,2 6-2892,2 2-297,1 7-3401,14 18-1909,-17 3 379,3 11 5967,-24-9 0,-10-12 0,-4-5 0</inkml:trace>
  <inkml:trace contextRef="#ctx0" brushRef="#br0" timeOffset="160904">14155 13368 19892,'25'-41'-1042,"6"3"1142,15 18-1237,6-2-526,3-1-1424,3 1-2429,0 0-2031,-6 3 7547,-9 4 0,-21 8 0,-9 3 0</inkml:trace>
  <inkml:trace contextRef="#ctx0" brushRef="#br0" timeOffset="161253">14949 13058 25707,'-26'19'45,"1"0"0,-16 13-34,41-26 6,3 1 5,2-2-11,5 0 57,10-2-18,9-4-5,9-7 0,-6-1 55,4-12-44,-17 6-11,2-7 22,-11 5-22,-2 0 17,-2 0 22,-3 1 5,-1 3 23,-2 1 62,-6 1-124,0 5 6,-7 0 6,0 5-6,-4 3 11,-3 2 84,-22 16-123,14-4-701,-22 17 673,30-14 23,-4 7-18,11-7-5,3 2 12,1 0-12,4 0-56,1 8 5,7-6-50,3 5-55,5-11-113,5-1-185,2 0-251,3-3-399,5-1-3256,2-2-15,3-3 4375,5-1 0,-16-3 0,-2-1 0</inkml:trace>
  <inkml:trace contextRef="#ctx0" brushRef="#br0" timeOffset="161839">15382 13139 24770,'-38'3'103,"-1"1"1,-22 6 670,58-2-768,1 2 274,6-3-230,6 0-27,3-2-1,7-2 143,11-4-120,-6-2-45,11-4 435,-11-1-413,-1-3-16,-1-1-3359,5-9 3387,-8 3-23,4-7 78,-7-4 12,-5 0-22,-1 0-18,-6 6-5,-5 11-17,-3 2-11,-3 3 3387,-3 2-3393,-4 2 40,-3 1-23,-3 3 6,-1 3-6,-2 3-11,-1 4-6,2 0 6,0 3-11,3 1-11,1 1-1,2 1 7,2 2-1,1 0-626,3 1 615,1 1-6,4 1 6,1 0-11,2 0 5,3 1-33,9 8 56,1-9-45,11 3-45,15-8 11,-6-7 18,15-1 16,-11-7 5,2-3 1,-1-3 620,0-2-592,13-12-6,-12 3 11,-10-1 0,0-1 6,0-6-1644,5-10 1655,-16 6 5,-4-1-5,-2-3 96,-2-18-74,-3 12-865,-1-12 882,-4 19-2525,-2 4 2570,-2 4 984,-3 3-995,-2 5 5,-1 3 112,-1 2-128,3 4 632,1 1-722,4 4 3392,1 0-3392,1 3 0,1 3 0,12 27 0,-3-7-655,11 22 655,-6-15-3175,0 3 3175,-1 0-13,3 19-460,-8-13 355,-1 13-33,-11-17-124,-6-1-229,-9 0-459,-11 0 963,-6-7 0,-2-3 0,6-1 0,3-7 0,1-1 0</inkml:trace>
  <inkml:trace contextRef="#ctx0" brushRef="#br0" timeOffset="163541">19055 12376 18671,'-2'-54'745,"1"-1"0,0 1 0,-1 4 0,1 1 0,3 9-1536,7 2 1177,3 2-22,-1 5-28,2 3-17,-1 6-16,-1 3 373,-2 5-429,-1 2 362,-1 3-481,-3 4-30,-1 2-48,-3 2 659,0 1-664,0 3-17,0 3 11,-1 5 1,-2 4-24,-1 5-215,-2 4 238,0 4 45,-4 24-17,6-21 1,1 1-393,0 2 0,0 0 367,2 2 0,0-2-972,3 19 1002,2 0 1,3 1 22,1 1-22,-2-16 0,0 0-6,2 21-36,-4-22 0,0 0 30,-2 15-1149,-1-1 1149,-5 1-16,-1-1 5,-5 1-5,-3 2-6,-3 0-401,-2 1 390,-2 0-549,-2 1 543,2 1 18,2-2-18,3-3-5,3-5 547,3-6-553,2-4 17,3-6 1139,0 4-1145,3-13 18,-1 2-7,2-15 671,-1-3-642,1-2 1536,-1-3-3087,1-1-5923,-1-7-2419,0 3 9730,0-7 0,0 7 1,1 0-1</inkml:trace>
  <inkml:trace contextRef="#ctx0" brushRef="#br0" timeOffset="170183">20645 12540 20156,'4'-61'1443,"-1"1"0,-1 15 1,1 5-1075,11-11-603,-6 31 554,-1 5 124,-1 3-237,-2 4 31,-2 4-182,-1 2-45,0 1-22,-1 7 308,-2 3-269,0 8 0,-3 6 17,-3 7-28,-2 6-721,-3 6 715,-2 3-6,-1 3-2,3-3 0,0 0-14,0 12 13,2-14 1,3-3 3,6-4 5,3 2-5,3-15 16,2 0 40,1-16 22,0-4 22,1-5 710,2-3-743,4-6-28,3-6 11,4-4-300,2-4 317,2-1 33,1-2-27,-1 0 100,10-9-118,-10 11 18,5-6 10,-5 9-66,-8 8-12,4 0 0,-12 10-11,-1 2 6,-1 2-6,0 4 305,0 3-305,1 4 0,1 4-50,5 15 16,-4-3-688,2 11 616,-6-7-85,-4 3-133,0 2-180,-2-1-224,-3 1-315,0-1-295,-2-2-617,1-4-1876,2-3-5064,1-5 8895,1-4 0,0-9 0,0-3 0</inkml:trace>
  <inkml:trace contextRef="#ctx0" brushRef="#br0" timeOffset="170557">21380 12521 19768,'9'-44'610,"1"-1"0,-2 4 1,-2 8 1283,-5 17-1495,-1 4 450,0 4-636,-1 3 193,0 2-361,-1 2 856,0 2-889,0 5 10,-4 13-11,1 1 0,-4 13-5,3-4 5,1 3-11,0 2-752,2 0 746,2 0 12,0-1-12,4-1 1,1-3 5,4-4 0,2-2-417,7-2 434,-4-8-6,7-3 1,-6-8-7,3-7 1,2-3 16,4-8 6,2-3 11,2-3 23,2-3 22,0-2 28,0 0-257,-2 0 291,-1 2 22,-3 2 358,5-6-375,-13 14 675,2-3-742,-14 16 447,-2 0-525,-2 7-23,0 1 28,-4 15-16,1-3 5,-3 10-11,0 9-17,2-6-575,-1 12 479,4-11-94,0 2-157,2 1-252,2-1-454,2 0-1013,2-2-3972,4-2-3585,0-5 9651,-1-6 0,-4-9 0,-2-4 0</inkml:trace>
  <inkml:trace contextRef="#ctx0" brushRef="#br0" timeOffset="170775">22315 12378 18430,'2'-7'2738,"0"2"-434,-2 5-730,0 0-892,-9 3-660,2 10-11,-9 8-11,4 11-11,1 4-11,0 2-254,1 3 192,2 1-476,2-1 0,0 0-370,0 11 280,2-12 1,1-2-2667,2-3-1982,1-4 4696,2-2 0,-2-14 0,2-3 0</inkml:trace>
  <inkml:trace contextRef="#ctx0" brushRef="#br0" timeOffset="171064">22565 12568 15891,'-5'-38'232,"1"1"1,-6-22 1845,-3 59-2000,-1 3 1476,-4 1-1481,0 5-12,-4 2 12,1 4-17,-3 3-5,0 3 5,-2 1 212,-1 3-218,1-1 69,-6 10-35,10-11 0,-2 7 39,11-7-62,7-6 2817,1 2-2716,9-1-111,4-6-7,7 3-27,6-6-6,25 1-16,-4-3 38,20 0-72,-13-4-721,2-1 698,-1-1-44,-1-1-28,-3 0-96,-2-1-241,-1-1-392,-2 0-906,-3-1 1769,2 0 0,-19 2 0,-2 0 0</inkml:trace>
  <inkml:trace contextRef="#ctx0" brushRef="#br1" timeOffset="177346">7882 5203 21034,'-43'1'1417,"-1"0"0,0 1 0,-16 0 0,16-1-824,36-4-674,4 2-125,2-1-518,1 2 13,7 1 995,0 1-436,5 2-48,0 2-182,2 0 283,1 2 34,4 0 384,14 2 409,-3-1-1207,11-1 713,-5-2 100,3-3 370,25 0-43,-12-2-289,-15-1 0,0 1 299,19-2-2433,3-2 2299,5 0-317,-30 0 1,1 1-1273,2-1 1,1 0 1125,1 0 0,1 0-32,2-1 1,0 0-931,2 1 1,1 0 816,2-1 1,0 0-229,1 0 1,1 0 189,1 0 1,1 0-11,1 1 0,-1-1-12,2 0 0,-1 0 71,0 0 0,3 0 26,-4 0 1,3 1 0,-2-1 31,9 0 0,0 0-8,-8 0 1,2 1 0,-3-1-65,5 0 0,-3 0-156,1 0 0,-1 0 306,-2 0 0,3 0-316,-6 0 1,2-1 0,-1 1-124,6-1 1,1-1 127,-9 2 1,3-1 0,-4 0-110,5-1 0,-2 1 7,0-1 1,0 1 74,1-1 1,1 1 151,-1-1 0,0 1 4,0-1 0,1 1 67,1-1 0,0 1 6,0-1 0,1 2 2,2-1 1,-1 0-13,2 1 1,-1 0-8,2 0 1,-1 0-16,1 0 1,0 0 1,-1 1 0,1 0 90,-1 0 0,0 0-22,-1 0 1,0 0 2,-1 1 1,-1-1-370,0 1 1,0-1 300,-1 0 0,-1 1-5,-1-1 1,0 0 201,-1 0 0,-1 0-202,0-1 1,-1 1 4,-2 0 0,-1-1-2,0 1 1,1-1 9,15-2 1,2-1 32,-15 2 0,-1 0 41,15-2 1,0-1-1,-18 3 1,-1-1 17,1 0 0,0 1 209,0-1 0,0 0-295,0 1 0,1-1 5,0 1 0,0 0-2,0 0 1,0 0-5,0 1 0,1 0 2,0 0 0,0 1 122,-1 1 1,1 0-131,0 1 0,-1 0 92,1 1 1,-1 0-21,0 0 1,0 0-4,0 1 1,-1 0-15,0 0 1,-1 1 108,-1 1 1,0 0-113,-1 0 1,0 0 2,-1 0 0,0 1-28,-1-1 0,-1 0 6,1 1 0,0-2 0,-1 1 1,-1 0 77,2-1 1,0 0-64,0 0 0,0-1-407,2 0 0,-1 0 399,1-1 1,0 1 0,1-1 0,-1 0 20,2 0 1,0 0 8,1 0 0,-1 0-47,2 0 1,0 0 40,0 0 1,0 0-1,1-1 0,0 1 3,0 0 0,0 0 0,0 0 0,0-1-169,-1 1 1,1 0 159,-2 0 1,1 0 16,17 1 1,0 0-15,-16 0 0,1 0 0,12 0 1,0 1 288,-18-1 1,-2 0-290,1 0 1,0 1-4,0-2 1,1 0 11,-1 1 0,0 0-9,1-1 1,0 0-1,-1 0 0,1 0-8,0-1 0,0 0 11,1 0 1,-1 0-10,0-1 1,3-1 6,10-2 1,7 0-1,-4-1-1,0 0 1,1 0-257,1 0 1,6-1-1,-7 1 262,-4 0 0,-4 0-6,2 0 1,1 0 517,-2 0 1,3 0-501,-6 0 0,4 1 1,-1-1 4,1 0 1,1 0 0,3 0-253,2-1 1,5 0-1,1 0 1,-6 1 225,-1 0 1,-4 0-1,1 0-1,6 0 0,2-1 0,-7 2 163,-9 0 1,-4 1-154,1-1 0,0 1 508,0 0 0,0-1-508,-1 0 0,2 0 8,18-2 1,2 0-563,-15 1 1,0 0 543,-7 2 0,1-1 0,1 0 3,1 0 1,0-1-1,-3 1 560,9-1 0,-1 1-564,-7 0 1,3 0 0,-3 0 1,3 0 1,-3 0-176,1 0 1,2 1 185,15-3 1,1 1-6,-15 2 1,1 0-5,1 0 0,5-1 1,-5 1-11,-7 2 0,0-1-102,3 1 0,2-1 0,-3 0 107,-6 2 1,-1 0-3,12 0 0,-2-1 6,16 2-1,1 0-2,-31 0 0,-1 0-3,2 0 0,-1 0 208,0 0 0,2-1-200,13 1 1,2 0 21,-13-1 0,1 0-30,11 0 0,-1 0 0,-14 0 0,-1 0 8,13 0 1,1 0-7,-12 0 1,0 0-368,10 0 1,-2 0 370,16 1 5,-3 0 1010,0 0-998,-1 0-12,-1 0 6,-1 0-19,0 0 13,-16 0 0,0 0-22,21 0 11,-21-1 0,0 0-11,2 0 0,-2-1 27,23-3-16,-20 2 0,0 0-5,21-2 300,3 0-295,-30 3 0,1 0 589,2 0 0,0 0-578,1 0 0,0 0-6,2 1 1,0 0 2,-1 0 1,2 0 8,17 1 0,1-1-6,-14 1 0,-1 0-6,14 0 1,-1 0 0,-17 0 0,-2 0 2,-1 0 0,1 0 3,-1 0 1,-1 0-4,-1 0 1,0 0 114,13 0 1,-1 0-110,-12 0 0,-1 0-6,10-1 1,-2 0 19,14-1 6,-2-2 55,0-1-36,-1 0 0,2-1-39,-19 3 0,1 0 19,21-2 1,0 0-26,-24 2 1,0 2 2,16-2 0,0 0-8,-12 1 0,0 0 223,10 0 0,-1 0 99,12 0-2,-6 0 425,-7 0-415,-6 0 287,0-1 212,-12 0-434,-7-1 679,-12 2-1077,-8 1 902,0 0-1175,0-2 732,1 0-690,0 0-20,1-1 135,1 0-19,2-1 64,1 1 237,0 0 17,0 1 22,0 0-46,-2 2 35,0-1-68,-2 1-173,0 1 49,-5 3-198,1 2-269,-4 4-427,0 2-1396,1 1-7088,-1 1 9335,4-2 1,0-5 0,1-2 0</inkml:trace>
  <inkml:trace contextRef="#ctx0" brushRef="#br1" timeOffset="178806">8518 7093 27859,'-35'-22'-4308,"7"5"2979,26 16 803,0 1 2643,1-1 1278,7 3-3377,0 0 142,7 3-913,0-2 1189,4 1-35,17 1 81,-6-1-698,10-1 1,3-1 1036,7 0-1080,-8 0 1,1-1 447,9-1 74,6-1-82,3-1-1976,4-3 1858,-29 2 1,-1 0 51,2-1 0,1 0-365,1 0 0,0 0 417,2 0 0,0 0-660,1-1 1,1 1 676,1-1 1,0 1-8,2 0 0,0 0-19,1 0 1,0 0-40,1 0 1,2 0-52,-2 1 1,2-1-1,-1 1-802,8 0 0,1-1 704,-8 1 0,2 0 0,-2 1-36,6-1 0,-2 0-293,2 1 1,0-1 278,2 0 1,1 1-405,0-1 1,1 1 386,1-1 1,0 1-111,1 0 0,1-1 194,-1 1 0,1-1 14,1 0 0,1 1 0,-22 0 0,0 0 1,5-1-14,0 0 1,6 0 0,3 0 0,-2 0 0,-3-1-20,7 1 0,-4-1 0,5 0 12,-8 1 1,5-1-1,1 0 1,-2 0-1,-5 0-7,2 0 1,-5 1 0,0-1 2,2 1 0,0-1 1,0 0 1,-1 0 0,0 0 0,2 0 58,1 0 0,2 0 1,1 0-1,0-1-22,2 0 0,0 1 0,1-1 0,-1 0 17,1 0 1,-1 0 0,1 0 0,-1 1-35,-3-1 1,0 0 0,-2 1 0,-2 0 197,0-1 1,-2 1 0,-1-1-209,1 1 1,0 0 0,0 0-1,0 0 0,0 0 0,-1 0-5,1 0 0,0-1 1,0 1-8,-1 0 0,0 0 0,1 0 158,-1 0 0,1-1 1,-1 0-168,0 1 0,1 0 0,-1 0 230,0-1 0,0 0 1,0 1-299,-1-1 1,1 1-1,2-1-165,0 0 0,4-1 0,0 1 1,-3-1 116,4 0 1,-2 1 0,1-1 34,-1 0 1,1 0-1,1 0 1,-4 0-41,0 1 0,-2-1 0,-1 1-36,2-1 1,0 0 0,0 0 37,0 1 1,0-1-1,0 0-1,0 0 0,0 1 1,0-1-27,0 0 1,0 1-1,0-1 141,0 1 0,0 0 0,0-1 202,-1 1 0,0 0 0,0 0-155,0 0 0,0 1 0,0-1-46,-1 1 0,-1-1 0,1 0 0,0 1 1,0 0-1,-1 0-1,0 0 1,-1 0 0,1 0 2,-1 0 1,0 0 0,0 0-6,20-1 0,0 0-6,-1 0 1,0 1-6,-1-1 0,-1 1-266,0 0 0,0-1 279,-3 1 0,3 0 32,-8 1 0,4-1 0,3 0-1,-4 0 1,3 0-1,1 0 1,-2 0-24,-9 0 0,-1 1 0,0 0 0,1 0-126,6-1 1,2 0 0,-1 0-1,-6 1 32,9-1 1,-4 0-10,2 1 0,0 0 5,0-1 0,0 0 70,0 1 1,-1 0-10,0 0 1,-1 0 2,0 0 0,0 0 2,-1 0 0,0 1 0,0 0 1,-1-1 163,0 2 1,0-1 374,-2 0 1,2 1-413,-6 0 0,3 0 0,-2 1 204,7-1 1,-1 0-212,-8 0 1,1 1-1,-3 0 32,3 0 0,-4-1 6,-1 1 0,0 0 623,0 0 1,-1 0-773,-2 0 1,0 0 785,0 0 0,0 0-785,-2 0 0,1 0 15,16 0 0,1 0-782,-14 0 1,1-1 770,12 0 0,-1 1-8,-13-1 1,-3 0 333,2 1 0,0-1-326,1 0 1,0 0-6,1 0 0,0 0 6,1 0 1,0-1-5,1 1 1,0 0 0,1-1 0,0 1-1,-1 0 0,2 0-41,18 0 0,0 0-669,-15 0 0,-1 0 712,15 0 1,-2 0-1,-18 0 1,-3 0-34,0-1 0,0 1 37,-1-1 0,0 0 3,-2 0 0,0 0 3,-1-1 1,0 0 9,-1 0 0,0-1-3,-1 1 0,2 0 239,27-5 0,3 1 140,-23 2 1,1 1-119,-1-1 1,3-1 0,-1 2 110,13-2 0,-4 2-64,-9 0 0,0 1-4,14-1 0,0 0 24,-16 2 1,0 1-22,17-1 1,2 1-210,2 0 1,0 1-2,-1-1 1,-1 0-190,-5 1 0,-4 0 9,-17 0 0,-1 0-90,30 0 6,-4 0 362,-3 0-250,-1 0 1,-2 0 52,-15 0 1,2 0-32,20 0 31,-20 0 0,0 0 50,17 0 212,0 0-280,1 0 34,-1 0-23,-1 0 1,-2 0-7,-3 0-5,-4 0 9,-3-1 525,-6 0-434,-4-1 7,-6 0 9,-3 0 1672,-7 0-1644,-1 0 553,1-2-631,-5 2 2881,18-5-2925,-13 4 205,13-2-172,0 2-71,-5 0-1,10 0-200,-10 1 256,1 1-8,-2 0-63,9 0-3,-10 0 9,4 1 0,-12-1 9,-1 1 7,-7 0 399,-1 0 6,-6 0-324,-1 0 22,-7 0-53,0-1-927,-9 1-3244,-3 0 4268,-5 0 0,11 0 1,-1 0-1</inkml:trace>
  <inkml:trace contextRef="#ctx0" brushRef="#br1" timeOffset="179570">8145 5611 21724,'11'-47'1002,"0"-1"0,-2 5 1,1 4-145,0 0-83,0 6-129,-5 4-196,-1 6-69,-3 4-132,0 5-125,-1 4 458,0 4-743,0 3 153,0 13-131,1 5 26,2 15 35,1 8-1116,1 11 1218,-1 11 26,-2-24 0,-1 1-534,0 5 0,-1 1 534,-1 4 0,-1 2 6,-1 3 0,0 1 35,-2 3 0,-1 0 9,0 2 1,0 0-1246,-1 1 0,0-1 1269,-1-1 0,1 0-20,0-1 1,0-1-864,0-2 0,1 0 813,1-2 1,0-1-39,1-2 1,0 2-38,2-8 0,1 2 0,1-2-66,0 5 1,3 0-233,2-2 0,2 3 0,1-5-524,2-9 0,3-3-2275,5 7 0,3-4 2980,20 4 1,-18-19-1,1-4 1</inkml:trace>
  <inkml:trace contextRef="#ctx0" brushRef="#br1" timeOffset="180452">24615 4354 29235,'1'-55'44,"1"1"1,-1 4 0,0 10-868,0 25 515,0 1 249,1 3 150,1 2 41,0 2 112,0 4-285,2 1 1300,0 5-856,1 5-392,0 7-256,-2 8-77,0 6-283,-2 10 239,-3 9-1061,-3 10 874,1-26 1,-1 2-946,-2 3 0,1 0 1525,-1 2 1,-1 3 56,1-1 1,-1 4 0,1-2 16,-2 8 0,1 1-65,1-7 0,-1 3 1,2-3-22,0 6 0,0-2-46,2 0 1,0-1-51,1 0 1,1 0 27,1-4 1,0 0-449,2-2 1,0 0 441,0-3 0,1-1-3,1-2 0,0-1 4,0 0 0,-1-2-41,4 30 29,-3-4-1797,-1-5 1788,-3-2-28,-2-4-152,-3-3 214,-3-2 11,-3-3 8,-1-1-8,-1 0 40,-1-1-11,-2-1 1508,-2-1-1457,-1-3 80,-1-2 284,1-3-293,1-4-16,4-3 18,2-5 2574,4-3-2720,4-6 986,1-2-1058,3-5 56,4-3-201,2-3 683,8-6-1140,5-3-856,6-5-7965,1 0 9012,-2 0 1,-11 10-1,-5 4 1</inkml:trace>
  <inkml:trace contextRef="#ctx0" brushRef="#br1" timeOffset="181850">24665 3268 19434,'4'-44'746,"0"-1"1,0 4 0,-2 13-730,-1 25 11,-1 6 28,0 5 39,-1 6-6,-1 9-21,-1 4-1,-2 6-16,-1 4-12,1 1 28,2 15-16,2-15-351,7 7 451,4-21 85,6-6 38,5-5 45,4-5-11,3-4-11,3-6-39,4-5-29,5-7-58,-7-3 0,2-2-93,-7 2 1,1-1-726,7-6 1,4-2-1,-3 0 706,0-1 0,0 0-23,13-10 1,1-1-6,-11 8 0,-2 1-12,2 0 1,1-1-9,1 0 0,1 1 0,0 0 1,1 1-4,0 2 1,1 0-4,-2 2 1,1 1-4,-2 2 1,-1 1-722,-2 1 1,-1 2 718,-2 1 0,-1 2-41,-2 1 0,-2 1 35,26-8-1080,-4 5 1025,-7 5-51,-4 5 1437,-5 2-1560,-5 5-101,-6 2-157,-5 5-167,-5 4 1242,-6 4-2179,-5 4-2385,-9 3 3330,-6 7 1,2-15 0,-1 1-1</inkml:trace>
  <inkml:trace contextRef="#ctx0" brushRef="#br1" timeOffset="183084">25327 6014 23993,'10'23'-430,"11"0"381,30-4-4599,7 1 4704,-26-10 1,1-1 0,1 1 1,0-1-18,3 0 0,0 0-4,0-1 1,3 0 134,17 3 0,3 1-127,-17-5 1,0 0 0,1 0-30,-1 0 0,1 0 0,-2 0-35,20 2 0,-5 0-1,-17-3 0,-2-1-3,-2 0 0,-1 0 1,-3-1 1,0-1-32,22 2 114,-11-3 61,-11-1 26,-10-2 16,-10-3-7,-6-3 2068,-12-4-2280,-5-2 1,-11-5 18,-7-1-1484,-8-3 1499,-7-3-58,-4-2-5,-2-2 53,0 0 809,2 0-671,2 3 25,7 2 55,6 4 24,6 3 70,9 4-27,4 3-47,5 3-55,5 3 2558,1 2-2665,2 1 354,9 4-391,2 1-1,10 7-6,4 2 12,26 18-12,-7-3-497,-13-7 0,1 1 494,2 5 1,-1 1-1438,-8-6 0,0 1 1428,6 7 0,-1 0-40,5 13-17,-7 0-34,-7 1-190,-8 0-22,-10-12 0,-3 1-315,-8 17-343,-1-17 1,-2-1-2150,-20 14 3121,9-20 1,1-3 0,-3 4-1,-1-3 1</inkml:trace>
  <inkml:trace contextRef="#ctx0" brushRef="#br1" timeOffset="184794">27304 7174 11066,'0'-57'1318,"1"-1"0,0 4 0,1 3 1185,1-10-1489,2 12 0,0 0-510,-1 14 0,0 1-291,0-8 0,1 4 174,1 4-130,-4 21 1075,0 6-1282,-2 4 599,1 1-637,2 13 1899,3 19-1900,6 31-8,-6-29 0,-1 2-1424,1 6 0,-1 0 1407,-2-6 0,-1 0-12,0 2 1,-1 1-1146,0 0 1,-1 1 1091,1 0 1,-2 1-790,-1 1 1,0-1 679,-1 0 0,-1 0-644,-2 0 0,0 1 202,0-2 0,-1 1-177,1-2 0,-1-1-1232,0 0 1,1-1-6572,-5 24 8610,3-12 0,4-23 0,2-11 0</inkml:trace>
  <inkml:trace contextRef="#ctx0" brushRef="#br1" timeOffset="185277">27164 7497 16364,'-5'-11'2512,"-11"-24"0,-2-3-1705,5 7-1995,-6-9 0,2 0 1608,5 11-184,5 4 683,3 2-857,3 3 450,8 3-523,6 1 0,11 2-23,9 1-1378,10 2 1368,8 1-18,9 2-709,-27 5 1,1 0 728,2 1 0,0-1-3,2 1 1,0 1-4,1-1 1,-1 1-7,1 0 1,-1 0-506,-1 1 0,-1-1 523,-1 0 0,-1 1-15,28-2 23,-7-1 17,-10 0 22,-7-2 20,-10 0 53,-9 1 894,-6-1-844,-8 1 2660,-12 2-2743,-5 0 22,-13 3 22,0 2 22,-3 2 175,-16 7-152,11-3-12,-8 4 1904,18-4-1970,3 1-28,5 0 7,2 4-35,6-3 11,2 4-6,7-4 6,3 0 16,4 1-16,6 0 17,3-1-1,4-1-5,3-3 17,1-1 90,8-3-23,-10-1 28,3-5 196,-9-7-173,-5-3-18,1-6 118,-3-10-139,-2 5 10,2-9-371,-3 10 394,1 1 28,-2 2-1,-1 3-121,0 3 116,-3 3-33,0 4-51,-2 3-67,0 2-123,-1 0 455,1 10-371,0 0-17,2 11-39,0 1 110,1 5-199,0 3-3472,-1 4 3309,0 2-134,-2 1-176,-1 1-188,0 0-387,0-2-931,0-2-2048,1-4-5648,0-5 9500,1-6 0,-1-8 0,0-5 0</inkml:trace>
  <inkml:trace contextRef="#ctx0" brushRef="#br1" timeOffset="185725">28433 6792 16717,'-5'-51'702,"-1"0"0,2 5 1,0 9-283,1 20-124,2 7 2329,-1 5-2547,2 3 1107,0 3-1146,1 4 657,3 6-646,3 7 0,2 8 18,7 30 1627,-5-6-1687,-4-14 1,-1 1 2,-1 21 6,-3 5-2060,-5 0 2049,-3 0-6,-6-3-697,-2-5 697,-1-5-11,1-7 5,1 4 23,2-12 5,3-4 1,3-15 78,4-12 590,0-2-607,1-9 1927,2-3-1989,1-10-5,4-2 22,2-7-16,3-5 16,1-4-5,2-3-2398,2-1 2426,0 2-2252,-1 4 2291,-1 3-616,-3 5 616,-1 5-23,-2 4 0,2 3-67,-3 7 1,4 3-12,-2 5 1988,12 8-1988,8 9 0,1 3-11,1 7 0,-10-3-6,-2 2 28,0 2 2918,-4 1-3007,2 26 27,-9-20 1,-2 17 22,-13-26-50,-5-3 44,-6-1-5,-7-2-17,-4-1 0,-4-3 1319,-3-2-1392,-1-2-44,0-4-477,0-4 275,4-1-252,2-6-561,5-2-2010,7-7-6459,5 0 9432,7-2 0,3 7 1,2 3-1</inkml:trace>
  <inkml:trace contextRef="#ctx0" brushRef="#br1" timeOffset="186091">28950 7316 24191,'35'-50'54,"0"-1"1,-10 11 0,0-1-1,-4 5-26,6-20-6,-9 16 1,-1-1-15,-4 8 1,-1 1-1,0-1 1,0-1-1,-1-1 0,0 0 3,0 0 1,-1 0-1,0 1 0,-2-1 0,0 2 1,-1 1-7,3-30 48,-9 18 1,-2 1-4,-4-5-36,0 14 0,-3 5 31,-6 12 1259,0 6-1254,-6 4 429,5 7-463,-12 12 1,11 3-6,-5 13 227,6 0-249,-3 29-17,7-6-755,4-15 1,1 3 687,3 11 0,2 0 0,0-10 0,0 3-191,1 5 0,0 6 1,1-4-116,1-4 1,1-1-133,0 13 1,2-1-230,1-22 1,2-2-1810,8 27-3013,4-10-3299,-2-10 8883,-1-10 0,-8-15 0,-4-7 0</inkml:trace>
  <inkml:trace contextRef="#ctx0" brushRef="#br1" timeOffset="186389">29376 7347 24240,'42'-42'614,"0"-1"1,-3 5-1,-12 9-278,-24 22 41,-2 4-277,-1 0 38,0 2-127,3 1 16,1 1-27,5 1 80,13 1-80,11-2 6,2 0-1,2-5 6,-12-2 12,5-12 66,-1-21-61,-6 3-564,-6-18 569,-13 16 34,-6 5 1,-1-1-7,-3-5-3191,-9-14 3220,-1 40-12,-4 6 68,-15 5-85,6 6-259,-10 6 238,11 6-7,2 4-5,1 5-28,4 4 367,2 4-379,1 20 7,9-12 2631,2 15-2710,14-18-90,5 0-151,9 0-251,8-1-438,6-3-2324,5-2 3338,9 0 0,-23-16 0,0-2 0</inkml:trace>
  <inkml:trace contextRef="#ctx0" brushRef="#br1" timeOffset="187022">27676 8547 32767,'-11'-43'-648,"0"-1"0,0 5 0,4 11-848,7 23 1049,0 10 195,0 4 203,3 8-98,2 8 40,3 8-2371,3 9 2531,1 9-13,0 8-52,-7-28 0,0 3-8,-1 19 0,-1 1-9,-1-12 1,-3 2-668,-2 5 1,-3 4-1,-1-5 681,-1-3 0,-2-3 28,-5 13 0,-1-2-620,4-20 0,0-3 674,-11 23-665,4-8 595,3-9 724,4-8-677,3-5-2,4-7 1765,2-4-1712,1-6 1647,2-3-1513,4-8-213,11-14-80,3-4-8,11-14-373,-3 1 369,4-6 28,1-5 65,2-3 11,1-3 23,0 0-35,0 3 29,-1 3 0,-1 7 5,-1 6-177,-3 7 166,-3 6-5,-2 5-23,-2 5-5,-2 6 5,-1 2-6,0 4 1,0 5-6,2 4 0,2 4 975,0 5-986,3 2 5,0 4-16,2 4-6,2 1-67,-8-6 0,0 0-90,13 12-559,-12-11 1,-1-1 323,8 8-134,-2 0-258,-1-2-320,-4-4-892,-4-3-1409,-4-5 3415,-4-3 1,-5-7 0,-1-2 0</inkml:trace>
  <inkml:trace contextRef="#ctx0" brushRef="#br1" timeOffset="188107">28603 9150 25679,'34'-36'67,"1"8"-55,-9 28-500,7 2 460,6-2 0,4 0-3,-11-3 0,0-1 26,15-4-1,12-8 6,-26-1-1169,-3-4 1169,-5-3 11,-5-3-5,-4 0-6,-6-2 22,-4 2 400,-4 3-405,-8 4 11,-4 4 17,-9 4-12,-8 3 35,-4 5 44,-6 2 156,-22 7-1357,13 0 1184,-13 6-22,23 1 771,4 1-811,5 2-33,5 2 0,5 1-5,4 2-7,6 1 1,3 3 6,2 0-57,13 16 6,1-9-1035,15 10 962,0-13-72,7-1-46,4-2-137,-8-9 0,2-1-198,19 6 125,-18-8 1,1-2-781,15 1-391,-14-7 1,1-1-36,17 1 523,-10-4 0,0-2 658,4-6 381,9-4 225,-22-4 65,-3-2 237,-1-3 174,-2-2 1239,-1-2-983,0-2 35,-1-1-485,-1-1 507,-5 2 22,-2 1-22,-5 4-78,-5 2 1435,-6 1-1867,-6 7-11,-7 0-123,-6 9 341,-5 0-391,-5 4-57,-5 3-86,-3 3-3,-1 3-28,0 4-11,4 0 5,1 3-17,6-1-16,3 1 5,6 0-33,5-1 16,3-1-5,4 0-6,3-2 6,5-2-17,4 0 28,6-4-11,3-1-1,5-3 1,2-2 11,2-1 0,2-5 17,0-1 0,-1-5 67,17-18-23,-17 8-1527,11-14 1528,-23 14-369,-2 0 391,-3 1 22,-2 2 34,-2 2 17,-3 4 5,0 2 146,-2 3-229,-1 4 2099,0 0-2167,-4 5 473,-3 7-490,-8 18-16,5-3-40,0 12-11,9-13-50,1 0-23,2 1-38,4-1-46,1 0-61,4-2-107,3-1-128,3-1-231,4-3-352,5-3-2436,21 1 951,-7-7-1519,16 0 1408,-11-6 728,0-3 957,2-4 1087,0-4 858,-1-6 593,-1-2 436,-16 1 1,0-2-579,-1-3 1,0-2-741,-1 0 0,-1 0-138,-3-1 1,-2 0 341,8-10-78,-3 1-67,-4 2-18,-5 3-66,-5 2-348,-6 3 175,-6 4-119,-7 4 101,-16 0-263,-2 8-28,-13 0-23,5 7-537,-2 3 481,-1 3-22,0 6-73,0 4 73,1 3-6,2 2-5,4 2 0,-5 14-23,13-7-78,-1 9 84,14-12-42,5-1 37,6-2-23,5-3 1579,7-1-1573,8-3 11,6-3 197,6-4-186,2-4-6,17-5 17,-14-6 6,10-6-39,-20-5 27,-2-3-10,-3-5-6,-1-2 36,-5-8 0,-2-2-14,5-13 0,-6 9 1,-1-4 21,-4 3 1,-2 0-6,-2 7 0,-1 0-814,3-11 0,-1 0 833,-3 12 1,-1 1 64,3-28 51,-4 6-2441,-1 8 2468,-3 9-11,-1 9-5,0 7-51,-2 6-28,0 6 281,2 5-371,0 3 1478,0 1-1478,0 5 3387,-2 5-3386,1 7-28,-2 9-18,-4 28-425,1-4 462,3-14 1,0 1-2563,-1 24 2537,3-29 0,1 0-17,0 2 0,0-1-28,0 0 0,1 0-47,0 0 0,1 0-200,-1 29-628,2-2 315,2-4-1268,2-6 713,5-5-671,2-6-1729,4-6 3588,1-2 0,-6-15 0,-2-3 0</inkml:trace>
  <inkml:trace contextRef="#ctx0" brushRef="#br1" timeOffset="188648">30903 9040 23653,'-22'-35'123,"5"7"1452,27 28-1530,2 1-23,14-1-28,19 1-5,-6-2 144,-5-2 1,2-2-118,4-2-53,9-10 48,-10-10-5,-12 3-1,3-9 6,-15 8 12,-6-7-6,-7 9-12,-8-3 12,-7 12 832,-6 2-837,-3 2 16,-4 2-23,-14 4-5,9 1 6,-8 2 5,16 4 6,2 1 0,2 3-6,1 2 0,-4 10 6,-4 19-366,4-5 366,1 13 391,13-15-397,1 17-22,4-11-573,6 12 573,5-17-6,6 0-22,6-3 17,17 6-1,-6-10-1303,6-6 1,2-2 1308,2-3 25,-9-4 1,-1-3-407,14-5 404,-13-6-1,9-3 1,-7-13 5,-9 1 166,5-10-160,-4-8-28,-7 8 5,4-9 23,-9 14 0,-2 1 17,1 3 5,-1 1 3110,8-3-3105,-4 7 12,7-3 51,6 5-34,-6 5 50,19 1-73,-17 5-5,17 6-28,-17 2-17,14 13-23,-16-3 632,3 6-609,-5 8-34,-8-5-224,-1 21-55,-10-16-167,-7 9-954,-7-11-8397,-6 0 0,-2-4 9482,0-5 0,10-9 1,3-5-1</inkml:trace>
  <inkml:trace contextRef="#ctx0" brushRef="#br1" timeOffset="192040">8077 13060 19116,'-5'0'1737,"1"0"-2112,4 0 352,20-16 71,-5 10 169,20-14-116,-9 16-53,4 0-346,5-1 421,3 1-301,-6 0 0,3 1 253,4-2 1,1 1-28,1 0 1,0-1-66,2 1 0,-2-1 44,20-2 98,-14 2 1,1-1-1595,-11 1 0,1-1 1556,13 0 1,0-1-3,-14 2 0,-1-1-344,3 0 1,0 0 343,1 1 0,0-1-2,2-1 1,1 0-873,1 1 1,1-1 845,2 0 1,1 0-12,0 0 1,4-1-366,-1 1 0,4-1 1,-3 0 334,-9 2 1,-2 0 0,2-1 137,12-1 1,3-1 0,0 1-134,5-2 0,1 1 0,-3-1-7,-10 3 0,-2 0 0,3-1-6,-3 1 1,4 0 0,-1-1-1,-3 1-258,3 0 1,-3 1-1,0 0 258,2-1 0,1 1 0,-1-1 168,1 1 0,1 0 0,-1 0-167,1 0 0,0 0 1,0 0-20,1 1 1,0 0-1,0 0-29,0 0 1,0 1 0,1-1-129,-1 1 0,1 0 1,-1 0 128,0 0 1,0 1-1,0-1 39,0 1 0,0-1 1,-1 1-37,-1 0 0,0 0 1,3-1 17,-1 1 0,3-1 0,1 1 1,-1-1 11,3 0 1,0 0 0,0 0 0,0 0 23,1 0 1,-1-1 0,0 1 0,-1 0 5,-3 0 1,0-1-1,-1 1 1,-3 0 2,0 0 1,-3 0-1,0 0 2,0-1 0,1 1 0,-1 0 2,1-1 1,0 1 0,-1 0-43,0 0 0,1-1 0,-1 1 6,0 0 0,0 0 0,1 0-5,-1 0 0,0 0 0,1 0-6,-1 0 0,1 0 0,-1 0-5,0 1 0,0-1 0,1 1-160,-1 0 0,0 0 0,1 0 149,-2 0 1,1 1-1,-1 0 128,0 0 0,-1 0 0,4 0-76,-2 0 0,5 1 1,-1 0-1,-2 0-8,2-1 1,-2 1 0,2-1 93,-2 1 1,1 0 0,1 0 0,-4 1-142,-1-1 1,-2 0 0,-1 1 55,2-1 0,-1 0 1,0 1-63,0-1 1,-1 0-1,4 1 12,-2-1 1,5 1-1,-1-1 1,-2 1-17,2-1 1,-1 0 0,1 0 12,-3 0 1,1 1 0,2-1 0,-2 0-130,1 0 1,-1 0 0,0-1-1,-3 1 123,4-1 1,-2 0 0,1 1-43,-2-1 0,2 0 0,0 0 1,-3 0 49,-1-1 0,-3 1 0,0-1-4,1 0 1,0 0 0,0 0 9,0 0 1,0-1-1,1 1 6,-2-1 0,1 0 1,2 0 28,1-1 1,3 0 0,0 0 0,-1 0-88,1 0 0,-1 0 0,2 0 78,-3 0 1,3 0 0,0 0 0,-3-1 21,-1 1 0,-3 0 0,0 0-14,2 0 1,-1 0-1,1 0 2,-1 1 0,1-1 0,-1 0-3,0 0 1,0 1 0,1-1 127,-2 1 1,1 0-1,0-1-139,-1 1 0,0 0 0,0 0 63,20-2 1,0 0-88,-3 0 1,3 1 99,-7 1 1,3-1-1,-3 1-70,-12 1 1,-2 1 0,2-1-20,11 0 1,3 0 0,-4 0 13,4 1 0,-3 0-8,0 1 0,1 0 160,-1 0 1,1 0-162,-2 0 1,1 1 40,-1 0 0,2-1 117,-5 1 0,4 0 1,-1 0 0,3 0 1,-1 0 0,1 0-122,0 0 0,0 0 0,-1 0 121,-4 0 1,0 0 0,-1 0-23,0 0 0,0 0 0,-3 0 0,10 0 1,-1 0-1,-9 0 0,2 0 0,-3 0-2,3 0 1,-3 0-162,0 0 0,-1 0-311,-2 0 0,0 0 277,0 0 1,-1 0 88,-1 0 1,-1 0-42,1 1 0,0 0-4,-2-1 0,1 1-4,1 1 0,-1-1 1,0 1 0,3 0 4,17 2 1,2 0-45,-15-1 0,2 1 190,-2-1 1,7 1 0,1 0-1,-7 0 33,6 0 0,0 0-114,0 0 1,5 0-1,-7 0 116,-7-2 0,-4 0-17,1-1 1,0 0 351,-1 0 1,-1 0-357,-2 0 0,1-1 40,13 0 0,-1-1 179,-14 0 1,0 0-347,11-1 1,-2-1 18,15-3 27,-1-3 873,-1 1-888,2-1-13,-31 5 1,1-1-11,1 1 1,0 0 3,0 1 0,1-1-11,0 1 1,1-1 589,0 1 0,0 0-621,1 1 1,-1 0-11,1-1 1,-1 1 26,-1 0 1,2 0-15,12 0 1,0-1-7,-13 1 0,0 0-4,10-1 0,-3 1 1,11-3 2,-5 0-1301,7-2 1368,-19 1 39,2-2 927,-21 3-938,-7-1 581,-3 1-742,-3 0 888,0-1-1074,1-1 3389,0 2-3368,3-1 79,0 2 180,15 1 98,-8 1 89,10 0 61,-14 2-6,-2 0-40,-3 0-4,-3 0-40,-2 0-100,0 0-71,1 1-160,0 2-120,3 2 34,-1 3-54,1 2 1,0 4-45,0 0 4,-1 4-46,-1 2 154,-1 2 87,-1 2 8,-1 2 68,-1 0-12,-1 3 109,-3 16-30,0-9-562,0 14 619,2-12 11,1 2-845,0 1 858,1 3-22,-1 19-2943,0-13 2894,1-19 1,-1 2 13,-3 29-811,1-14 812,-4 12 31,1-20 16,-3-2 26,-1-2-2,-2-3 19,1-4 426,-5 4-418,5-12-137,-1 3-9,7-13-16,2 0-21,1-3 2692,1 0-2723,0-2 1310,1-1-1335,-1 0 728,1-2-588,-3 0 186,1-1-92,-10 1-44,-1-1-28,-11-1-12,-1-1 0,-5 0-10,-5 0-662,-2 0 662,-2-1 5,-1 0-11,-1-1-12,-1 1 18,-1 0 2,12 1 0,-2 0-10,-18 0-750,16 0 1,1 0 733,-18 2 11,-1 1 1,-5 2-5,-1-1-494,13 0 0,-2 0 496,11-1 0,-1 0-576,-13 1 0,0 0 576,13-1 1,1 0-4,-2 0 0,-1 1 12,-1-1 0,-1 0-551,-1 1 1,-1-1 546,-2 0 1,0 0 0,-3 0 0,0 0-9,-1 0 1,-1 0 7,-2 0 1,1-1-3,-3 1 0,1 0 0,-2 0 0,1 0 0,-2 0 0,1 0-8,-2 0 0,0 0-494,0-1 1,-1 1 495,-1-1 1,0 1 2,-1 0 0,0 0-26,-1 0 0,0 0 30,21-1 1,-1 0 0,1 0-198,-1 0 0,0 0 1,0-1 198,0 2 1,1-1 0,-4 0-2,-1 0 1,-3 0 0,-1-1 0,3 1-5,-3 0 0,1 0 1,-2 0 2,3 0 0,-4 0 1,1 0-1,3 0-1,-1-1 0,3 1 0,0-1 0,-1 1 0,-1-1 0,1 1-122,-1-1 0,0 1 0,0-1 120,0 0 0,0 1 1,0-1 2,0 1 1,-1-1 0,1 1-2,-1-1 0,0 1 0,1 0-2,-1-1 0,1 1 1,0-1-95,0 0 1,0 1-1,-3-1 91,1 0 1,-5 0 0,1 0 0,2 0 52,-4 0 0,3 0 0,-3 0-48,4 0 0,-3 0 0,1 0 0,2-1-4,1 1 0,3 0 1,-1-1 3,0 1 0,0-1 0,-1 0 3,1 1 1,-1-1-1,1 0-3,0 0 0,0 0 0,0 0 3,0 1 1,0-1 0,0 1-6,1-1 0,0 0 1,0 1 40,1 0 1,-1 0-1,1 0-37,1 0 0,0 0 0,-3 0-68,0 1 0,-3-1 0,0 1 1,2 0 63,-2 0 0,1-1 0,-1 1 0,3 0 1,-3 0 0,0 0-1,4 0 0,1 0 0,3-1 1,-3 1 52,0 0 1,-2 0 0,-2-1 0,0 1-55,-2 0 0,0 0 1,-1 0-1,1 0-115,0 0 0,-1 0 0,1 0 0,1 0 119,2 0 0,-1 0 1,2 0-1,3 0 1,-1 0 0,3 0 0,1 0 0,-3 0 0,1-1 0,0 1 114,0 0 0,1 0 0,-1-1-114,1 1 0,0-1 0,-3 0 5,2 1 0,-4-1 0,0 0 0,2 0 84,-2 0 0,2 0 0,-3 0-90,5-1 1,-4 1-1,1-1 1,4 1-1,0-1 1,2 1 0,1-1-40,0 0 0,-1 0 1,1 0 34,-21 0 0,1 1-6,1-1 1,0 0-1,2 1 1,-1-1 0,2 1 0,1-1 10,0 1 1,0 0 217,3 0 0,-3 0-220,6 1 0,-2 0 0,1 0-3,-7 0 0,0 0 3,9 1 0,-3-1 0,3 1-211,-2 0 1,1-1 210,-1 1 0,0 1 0,1-1 0,0 0 0,-1 0 1,1 1 1,0-1 1,0 0 5,0 1 1,0-1-9,0 0 0,0 1-56,1-1 1,0 0 58,-1 0 0,1 0-3,0 0 0,-1 0 56,1 0 1,-1 0-57,0 0 0,1 0 0,0 1 0,0-1-6,1 1 0,1-1 6,0 1 0,0 0 97,2 0 1,1-1-101,1 1 0,1 0 3,1 0 0,0 0 0,1 1 0,1-1 398,1 0 1,-1 1-388,-17 1 0,0 2-11,13-3 0,-1 1 0,-13 1 0,1 1 0,16-2 0,1-1 52,0 2 0,-1-1-50,1 0 1,-1 1-3,1-1 0,0 1 0,1-1 0,-2 1 3,-15 3 0,-1-1-6,15-3 0,-2 1-5,-3 0 1,-4 1 0,5-2 7,3 0 0,3 0 0,-14 0 0,2 1 0,17-3 0,2 1 5,-12 0 1,0-1-3,12 0 0,0-1 578,-8 1 1,1 0-582,-12 0 0,3 0 5,1 0 930,2-1-930,14 0 1,0 1-1,-16 1-5,-14 2 0,1 1-11,14-2 0,9-1 0,0 0 5,-6 0 6,-11 2 0,19-3-5,3-1 899,3 0-888,2-1 0,2-1 1413,4 0-1407,1 0-7,1 0 1,1 0 1198,1 0-1204,-1 1 649,1 0-654,-10 0 199,7 1-200,-8 1 6,9-1-5,-10 1 5,7-2 0,-7 1 5,10-2 1,-10 0 5,7-1 6,-8 0 5,10-2 6,0-2 0,1-3 6,2-2-1,0-2 7,3-1-1,1-2 34,-4-11-50,4 4-269,-4-8 279,6 8-5,-1 1-41,-1 1 29,-2 0 1,-1 3-6,0-1 1,-3 1-1,1 0 11,-1 0-16,0 0 11,2-1 11,1-2 244,1-1-221,-2-15-277,5 6 259,-2-15-22,6 6-5,0-7-6,0-5-1376,0-4 1381,0-5 1,1 0-6,1-3 22,3 3-27,2 1-1,2 5-39,3 6-206,2 8-81,5 8-687,1 7-5534,3 6 6553,3 2 0,-7 8 0,-1 2 0</inkml:trace>
  <inkml:trace contextRef="#ctx0" brushRef="#br1" timeOffset="192991">24001 13059 24094,'-38'10'269,"32"25"-197,43 7-1446,-7-11 0,3-2 1410,0-5 1,2-1-804,3 0 1,5 1 792,0-2 0,5 1 0,4 1-18,0-2 1,4 1-1,2 0 1,-3-1-341,-9-3 1,-1-1 0,0 0-1,2 1 334,7 1 1,2 0 0,-1 0 0,-7-3-290,6 3 1,-5-3 288,0 0 1,-1-1-3,-4 0 0,-2-1 0,-2-1 0,-2 0 348,-5-1 0,0-1-340,5 2 1,-3-1 97,3 1 1440,1 0-1366,-36-13 2921,-4-4-3023,-3-2-72,-6-6 10,-4-5-4,-6-6 10,-19-18-172,6 5 166,10 11 1,-1-1 28,0-4 0,1 1-283,-12-16 286,13 16 0,1 0 243,-14-19-146,11 15-10,-4-2-29,11 18-22,1 3 6,0 4-34,2 2-17,3 2-17,2 3-27,4 0 1456,2 2-1502,2 8 415,4 1-359,3 12 18,7 3-18,18 25-1174,0-7 1174,-9-12 1,1-1-11,17 17-1,1 2 0,-20-24 1,0 0-4,7 9 1,-1 1-3,11 15 0,-16-19 0,-2 1-96,-3 23 18,-13-14-74,-11 10-1278,-20-19 0,-5-2-2385,-14 9 3826,1-5 0,2-5 0,13-11 0,0-1 0</inkml:trace>
  <inkml:trace contextRef="#ctx0" brushRef="#br1" timeOffset="193915">25332 15263 15647,'6'-57'914,"0"0"1,0 5 0,0 3 168,4-13-545,-1 14 642,-2 13-872,-2 11 834,-3 9-1086,-1 8 1533,0 4-1594,-1 19 61,1 3-56,1 22 1264,1 4-1270,2 10-116,1 6 119,-2-27 0,0 0-3,0 1 1,0 1-1,1 0 1,0 2-32,2 17 1,0 1-1,-2-14 1,0 1-1149,2 14 0,-2-1 1101,-3-16 0,0-2-48,-1 2 1,0 0-37,-1 0 0,0 0-40,-1 0 1,-1-1-628,1 1 1,-1-1 523,-1-2 0,-1 0-84,0-2 0,-1-1-2290,-6 28 1632,-2-9 6,-2-11 530,1-12-368,-2-12-67,0-10 1286,0-12-1404,-1-9 236,-1-11 408,0-7 508,0-7 288,2-5 279,0-5 248,2-2 167,-1-3 11,1 1-162,1 16 1,-1 1-198,-8-17-383,6 19 1,0 2 282,-8-8-61,0 3-90,2 6-101,3 3 3056,3-8-3341,15 13-90,5-4-1,18 15 1,5 4-6,9 2 1,6 1-2845,9 2 2838,5 2 12,-12 0 0,3 0-949,-11 0 1,1 0 953,12 0 1,0 0 100,-14 0 1,-2 0-91,1-1 1,-1 1-3,0-2 0,-1 1 8,28-4-564,-4-3 564,-6-2 17,-6-3-6,-6 0 17,-7-2 1675,-7 3-1591,-7-1 2572,-6 4-2404,-5 0 801,-5 3-1048,-5-1 1395,-5 3-1406,-7 1 7,-5 2 10,-5 0 0,-5 4 6,-3 2-277,0 5 255,0 4-3279,3 3 3245,3 3-282,6 1 277,6 1-1,5-1 1,5 1 27,3 0-16,6-2 5,4 0 6,4-2-17,6-1 22,1-3-2067,4-4 2101,0-2 192,2-4-158,0-3 17,0-5 27,-1-2 17,-3-6 34,-1-3 0,-3-2 0,-2-2 16,-3-2-27,-1 0 2171,-2 2-2009,-1-4 114,-4 9-322,0-1 3354,-3 11-3454,0 1-39,0 2 22,-1 7-17,0 3-16,-1 9-12,1 2-22,0 4-11,1 4-213,4 17 39,0-8-100,3 13-152,0-14-997,-1-2 521,0 0-397,0-4-3892,1-3 582,-1-5 4563,2-1 1,-4-10 0,0-3 0</inkml:trace>
  <inkml:trace contextRef="#ctx0" brushRef="#br1" timeOffset="194357">26406 15302 19336,'3'-63'842,"-1"0"0,1 1 1,0 4-1,0 3 1,-1 12-384,-2 10-106,1 9-123,-1 7 633,1 9-858,-1 4 269,3 15-263,0 4-3110,5 15 3127,1 3 3,-1-3 0,1 2-2013,6 23 1982,-5-16 0,-1 1-345,-2-8 0,-1 0 345,0 2 0,0 0-642,-2 1 0,0 0 642,-1-1 0,0 1 0,-2-1 0,0-1 1228,-4 29-1234,-5-16 1,-2 0 5,-4 5 0,2-14 0,-1-4 17,0-11 762,-4-3-712,6-9 28,-2-2 2260,6-7-2254,2-3 104,0-10-121,2-12 3353,1-5-3403,6-9 11,2 5-6,6-5 34,4-1-299,4 0 310,2 1 0,2 4 22,11-3-61,-8 14-330,6 1 313,-12 15-17,-1 4 6,0 3 5,0 5 1,19 24-12,-5 8-627,6 10 605,-14-3-39,-10-14 39,-1 0-12,-3 1-10,-1-2 10,-5 0-2803,-3-2 2786,-4-1-541,-5-2 564,-6-3-1511,-6-3 1512,-4-3-339,-39-2 283,19-6 13,7-5 0,0-1-148,-6-7-135,0-3-257,2-4-482,2-3-1204,6-3-7394,6 0 9679,8 2 0,9 8 0,4 4 0</inkml:trace>
  <inkml:trace contextRef="#ctx0" brushRef="#br1" timeOffset="195031">27011 15822 24811,'32'-46'57,"-1"1"1,-2 1 0,-3 4-24,-4-2-12,2-8 15,-7 4 1,2-10-1,-1 5-2007,-3 7 1,0 0 1991,2-9 1,1-6-1,-4 8 20,-6 14 0,-3 4-11,0-1 0,-2 0 53,1-28 148,-3 4-126,-5 9 633,-6-4-650,-2 20-76,-4-2 43,6 21 2240,-1 5-2285,4 5 1466,-1 7-1460,-2 14 775,0 4-804,-2 14 7,3 1-298,1 7 264,2 10-1329,2 8 1323,2-28 1,1 2 2,0 2 0,1 0-9,1 1 1,1 2-137,2 8 1,1 4-1,1-3 30,-1-4 1,2 0 8,0 0 1,0 3-1,2-4-642,2-4 0,0-4-414,7 15-117,5 8-833,-8-29 704,1-6 99,-1-7 91,0-5 359,-2-7 863,5-13 1641,10-27-489,-6 4 690,7-16-482,-13 18-40,0 2 95,-2 1-341,-1 2-157,-2 3 410,-3-2-830,-3 9-123,-3-2-106,-2 9-1,0 2 615,0 2-833,1 1 620,0 2-642,1 0-6,3 0 17,3 0 0,6 0-11,6 0-17,18-1-563,-5 0 580,11-3 11,-14-2 5,-2-4 6,-3-3 6,-2-5-6,-4-3-5,-3-2 5,-3-3 12,-4 1 10,-3 2 6,-4 2 6,-2 4 17,-12-2-23,1 6 0,-12 0 12,2 7-7,-1 2 631,-11 2-647,10 4 6,-6 3-23,12 6 12,1 3-12,1 6 6,2 3-17,2 5-6,3 4-5,7 25-952,7-11 929,0-14 0,2-1-128,13 15-390,0-13 1,3 0-335,-5-7 1,1 0 580,12 11 1,-1-4 0,-6-6 0,1-2-1</inkml:trace>
  <inkml:trace contextRef="#ctx0" brushRef="#br1" timeOffset="195674">29257 15155 20754,'13'-61'786,"1"0"0,-2 7 0,-1 7-276,0 10-124,-3 14 841,-3 9-1098,-3 7 295,-1 4-424,-6 17 28,-3 4-11,-8 21-17,-4 5-870,-3 11 861,11-25 1,-1 2-377,0 2 0,1 0 374,1 2 0,1 0-921,0 2 0,2-1 881,2 2 1,2 0-43,1 0 1,1 1-68,3-1 1,1 1-116,1-1 1,2 0-216,1 0 0,1-1-406,2-1 0,0 0-911,1-1 1,-1-1-8025,10 24 9743,-3-11 0,-7-24 1,-5-11-1</inkml:trace>
  <inkml:trace contextRef="#ctx0" brushRef="#br1" timeOffset="195849">29181 15699 10802,'-9'-46'1208,"-1"1"0,1 0 1,-3-19-1,2 4-2169,4 15 1,2 3 1416,1 1 1,1 1-79,1 1 0,0 0-82,3 2 1,2 1-61,0 1 0,1 1 375,4 0 0,1 1-507,2 1 0,1 1-48,2 1 0,2 0 77,1 1 0,1 1-128,2 2 1,0 0-20,1 1 0,1 1-59,23-18-111,-1 6-102,-2 8-140,-2 8-179,-3 10 205,-2 5-2597,11 18-755,-16 4 4181,8 19 1,-26-18 0,-3 0 0</inkml:trace>
  <inkml:trace contextRef="#ctx0" brushRef="#br1" timeOffset="196609">29254 15335 22206,'49'-23'-79,"0"-1"1,-2 2-1,-4 4-150,6 2-2986,4 0 2717,3 0-186,2 0-212,0 1-2773,0 1 2404,-2 1 5,-3 2 1029,-6 2-441,-7 1 336,-7 2 330,-8 1 218,-8 1 51,-6 1 23,-6 1 996,-3 2-295,-2-1 3263,-4 0-3051,1 0 344,-3 0-434,3 1-174,0-2-163,1 2-127,-1-2-130,0 2-117,-1-1-96,-1 1-44,-3 0-28,-3 3-40,-3 2-11,-3 5-44,-2 2-40,-2 4-50,2 1-12,2 3-16,3 1-11,4 1 27,4 0-38,3 1-7,3-1 12,4-1 0,3-2-946,7-2 940,4-2 12,4-2-18,5-4 18,3-3-6,2-3 6,3-1-6,0-4 22,-1-3 17,-3-4-248,-3-3 299,-6-3 27,-4-2 16,-4-2 7,-6-1 6,-4 1-40,-3-1-10,-6 1-18,-5 0 68,-20-6-79,2 5 22,-14-3-436,9 9 459,0 1-5,5 2-18,5 2-50,7 3 889,5 2-894,5 0 254,4 3-288,2-1-3,5 0-14,5-1-11,9 0 39,8-1-393,8 1 337,7 2-5,-9 1 0,1 0 5,19 0 14,-19 0 0,-1 0-42,11 2 23,-3 1 0,-2 1 16,-4 0-39,3 1 56,-13-1 12,-1 0 10,-17-3-10,-3 1 5,-3-1 848,-1 0-865,-2 2 39,-7 5-5,0 1-6,-6 5-5,3-1 11,1 1-12,1 2 1,-1 12-1,5-4 7,0 9-12,5-9 5,2 0 1,3 0-6,4-1 5,2 0 1,5-2-23,1-2 0,3-2 1,1-2 4,1-3 7,-1-4 33,-1-3 5,-2-3 23,-3-5 140,6-16-134,-9 3-6,3-15 11,-11 8 0,-2-1-11,-2-3 6,-2-2 0,-2 0-1,-3-1 23,-1 2-5,0 2-12,-2 3 11,-1 4 73,-14-4-162,13 13-11,-9-3-62,18 12-62,0 0-442,-1 7-39,2 0-645,0 6-1898,5 0 3170,5 3 0,-3-7 0,3 0 0</inkml:trace>
  <inkml:trace contextRef="#ctx0" brushRef="#br1" timeOffset="196836">31129 14648 26764,'-10'-42'229,"1"0"1,1 4 0,2 9-118,5 22 75,-1 4-153,2 2 12,-2 12-29,1 19-6,0 9-316,-1 18 316,3-2-959,2 7 953,0-29 1,0 1-988,2 2 1,1 0 958,0 1 1,1 1-9,1 1 1,-1 0-32,2 0 0,-2 0-33,1 0 0,-1-1-28,0-1 0,-1 1-1042,0 11 1,-1 0 654,-2-14 1,-1 0-449,1 7 0,-2-1-5382,-1 7 5908,-1-1 0,1-24 0,-1-2 0</inkml:trace>
  <inkml:trace contextRef="#ctx0" brushRef="#br1" timeOffset="197539">31127 15110 18890,'-18'-46'343,"-1"0"1,2 4 0,5 8 1963,9 20-2272,6-1 840,4 7-948,8 0 486,6 6-520,8 1-21,7 3 509,6 2-565,7 3-52,2 3-382,-13-2 0,2 1 164,0 0 1,1-1-368,-1 1 0,-1-1 611,-5-2 0,-3-1-98,7-1 145,-8-2 107,-6-2 107,-5-3 1044,-7-1-888,-3-2 51,-5 2 595,-2 0-556,-3 0 364,-7 1-303,0 1 1450,-7-1-1444,1 1 297,-9 0-381,6 1-55,-5 1-57,10 0-73,3 0-45,5 1-16,0 1 5,3 0 23,0 1 10,4 0 7,2 1-29,5 2 6,6 0-22,5 0-12,5-1-5,4 0-400,4-3 394,-1 0 0,0-1 11,-3-4 6,-2-2 17,-5-4 17,-4-3 22,-5-2-23,-4 0 63,-4-7-68,-2 6-12,-5-4-4,-4 8-24,-10-3 12,-1 5-11,-9-1 17,4 6-1,-3 2-10,0 1 5,2 0-17,0 3 384,2 1-379,-10 13 24,11-2-40,-8 10-288,15-6 293,2 4-16,1 1 17,3 3-23,3 0-6,1 3-16,7 0 17,3 0 16,6-1-345,4 1 345,4-1-3009,4-1 2993,3-2-12,3-2-754,0-4 754,0-2 17,10-3 17,-12-8 0,5-1 0,-14-8 6,-1-1 207,-1-5-197,0-3-10,-2-2 0,1-4 27,13-33-5,-9 16 1366,-6 6 1,0-1-1367,2-3 11,0 2-6,-1 3 29,-1 3-6,0 4 6,-1 3 1154,0 3-1137,-1 2-40,0 4 6,1 3-12,0 2-10,1 3 5,-1 1 16,8 10-49,-5 1 33,6 9-17,-5 0 0,0 4 17,0 3-178,0 1 144,0 2 12,-1 2-6,-1 1-23,0 1-21,-3 1-74,0 0-112,-4 0-1433,-4 14-4996,-7-12-3172,-3 7 9374,-4-21 0,3-12 0,1-4 0</inkml:trace>
  <inkml:trace contextRef="#ctx0" brushRef="#br1" timeOffset="208424">7704 7294 26927,'-32'-5'-16,"0"-1"0,-24-2-8,31 8 398,1 0-121,-2 0-65,2 0-53,2 0-44,1 1-20,-4 1 217,8 1 73,-4 1-107,3 1 45,5-2-16,-3 0 31,6 0 65,0-1-51,1-1-124,0 1-102,1-2-124,0 0-26,0 0 120,0 0-22,2 0-41,1 0 24,2 0 11,1 0-256,1 0 346,0 2-98,1 1-470,0 3 0,0 1 33,0 10 6,-2-3 75,-1 8 68,-1-4 92,-2 3 200,-5 13 395,0-5-921,-1 10 902,1-9-50,2 2-164,0 2-45,2 0-171,0 2-192,2 1 0,1 1-95,2 18-3118,2-11 3234,1-9 0,1 1-172,0 4-536,1 12 600,-1-19 72,-2 1 95,0 1 119,0-2 109,-2 2 322,-1 0-163,-1 0-3,0 2 41,0-1-43,0 1-24,-1 1-4,0-1 3,-1 3-27,0 0-5,-2 2-36,1 1-19,-2 1 15,1-1-38,-3 16-7,3-17-572,-2 12 521,4-21 5,1 0 2162,0-3-2228,1 1 704,0-2-928,1 0-31,0-1 66,0 13-44,1-11-5,-1 11 249,1-13-200,0 1 30,0 1 180,-2 1 61,0 1-16,-2 1 87,-1 3 46,-1-1-6,-1 3 19,-1 1-3,0 1-6,0 0-79,1-1 1,-1 12-106,4-13-10,1 9 80,4-17-389,1 0-174,1-2-14,0-1 130,6 23-169,-3-18-605,5 18 671,-5-23 223,0 1 39,-2 0 141,1 2 81,-2 1 50,-1 1 71,-6 16-2,2-11 13,-6 13 42,2-15 4,-2 13-37,2 9-60,2-10 816,2-2-1045,4-19 66,0-7-288,1 3-43,0-9-2520,0-1 2541,0-1 247,0 0-213,0 0 174,-1-1 12,0 1 175,-1 8 3,0-4 3395,-2 5-3381,-1-4-6,-1 0 27,-2 10-84,1-6-3,-2 6 1,3-9-8,0 2 4,0-2-3,0 2-4,1-1 36,-3 22 29,1-14-6,-2 17 56,0-6-28,1-10 0,-3 11-370,3-11 359,-1 1-17,0 0 17,-1 0-28,0 1 16,0-1 51,-8 29-50,5-19-310,-6 22 309,8-27 1,1 0-17,0 1 5,3-2-16,0 1 16,3 1 17,-2 14-11,2-11-1223,-1 12 1212,1-15-476,-2 14 481,1-11 23,-2 10-28,3-15 11,0-1-6,-1-1-280,1 9 275,1-10-6,0 7-5,1-12 10,1-1-4,-1 2-1,0-1 92,1 2-92,0 0 0,-1 2 1,0 0 1135,-1 0-1114,0 1 513,0 2-512,-1 0-6,0 1-17,-1 0 6,0 1 0,0-1 0,0 0-6,-1-2 6,0 0 22,-2 12-17,2-11-16,-1 9-1,2-14 18,1 0-12,-1 0 0,0-1-5,0 0-6,0 0 17,2-1-6,-2 2 6,1 1-1,0-1 349,2 2-354,0-1 12,6 11-35,0-11-319,6 6 297,2-13-28,4-4-22,4-2-56,4-5-95,3-3 193,4-4-748,2-6-616,1-5-2298,0-6-5969,-4-3 9673,-6 0 0,-11 8 0,-7 3 0</inkml:trace>
  <inkml:trace contextRef="#ctx0" brushRef="#br1" timeOffset="209074">5248 10858 15194,'-51'11'920,"1"0"1,6-1-1,8-2-259,16-4 859,11-3-1234,6 0 365,2-1-353,5-1 21,6-3 0,10-3-56,11-5-50,11-5-1620,11-4 1477,-21 10 0,1-2-17,4 0 0,1-1-1145,3-1 1,3 0 1136,0 0 0,4-1 0,1-1-29,4-1 1,1 1 0,0-1-14,1 0 1,0 1 0,-1-1-475,-1 2 0,-1-1 1,-4 2 442,3 0 0,-4 0-471,-1 1 1,-2 0 416,-4 1 1,-1 1-46,-5 0 1,-2 2-312,21-8 400,-13 5-1286,-13 4 439,-12 5 886,-8 1 0,-5 3 0,-2 0 0</inkml:trace>
  <inkml:trace contextRef="#ctx0" brushRef="#br1" timeOffset="209408">5112 10503 20850,'7'-43'795,"0"-1"0,-1 6 1,-2 10-315,-1 21-188,-3 7-175,-3 12 82,-2 3-32,-4 15 6,-3 3 92,-4 6 1,-4 5-436,5-11 1,-2 3 231,1 0 1,0 0-584,0 0 0,1 0 564,3-4 1,3-2 133,8 21-149,7-17-32,13 5-565,8-19 460,9-4 27,7-4 17,5-4 28,-9-5 0,2-2-33,21 2-478,-20-3 0,0 0 384,16-3-239,-2-2-2259,-18-1 0,1 0 2694,21-6 1,-8 2 0,-27 5 0</inkml:trace>
  <inkml:trace contextRef="#ctx0" brushRef="#br1" timeOffset="210548">1221 10791 16496,'-14'-60'868,"0"0"0,4 14 0,0 7 1594,-6 13-2498,10 24 1003,1 8-973,-1 26 0,2 8-1,0 10-822,0 2 1,0 1 847,5-20 1,0-1-1,1 3 0,1 0-549,1 3 1,1-1 498,1 2 0,1 0-34,0 1 1,1-1-198,0 1 0,0 0 93,0-1 1,0-1-310,0-2 1,0-1 169,0-2 0,-1-1-306,7 26 51,-2-9 60,-2-7 88,-3-6 83,-3-6 1643,-5-1-1327,-4-12 36,-2-3 2980,-10-14-2927,3-5 561,-7-7-528,4-4 45,-3-3 942,1-1-633,-9-11-208,6 8 40,-4-4 18,8 11-35,1 1-28,0 4-16,1 0-29,2 3-32,3 1-52,2 2-72,4 2-52,2-1-67,6-2 50,6-1-1,8-3-11,9-3 0,7-2 12,9-4-7,7-3-3378,4-4 3394,-24 12 0,-1-1 2,1-1 1,-1-1-153,1 0 1,0-1 163,-1 0 0,-1-1-261,0 1 0,-1-1 261,22-18 0,-4 2 16,-9 2 18,-6 4 151,-4-1 2906,-11 13-2979,-3 1 403,-10 11-487,-5 3 809,-1 2-826,-5 1 17,-2 4-11,-4 4 0,0 6 0,-3 4 259,0 3-12,0 4-12,1 1-20,1 2-347,4-1 308,2 2-16,4-2-12,3-2-288,3-1-135,3-4 6,3-2 21,5-5 12,3-2 4,11-4 38,-5-4 29,7-4 27,-8-4 172,-1-6 10,0-4-847,-2-4 875,-1-3 239,-3-3 125,-2-2-166,-1-2-20,-3 0-24,-1-2 192,1-25-181,-2 22 51,1-16-202,-2 32 31,-2 4 129,1 4-303,-1 5 864,0 5-860,0 6 176,0 6-184,0 18-26,0-3-50,0 13-64,2-9-121,2 1-168,4 1-924,1 0 44,5-1-8478,7 8 9238,-5-16 0,-2-2 0,-9-17 0</inkml:trace>
  <inkml:trace contextRef="#ctx0" brushRef="#br1" timeOffset="211015">2176 10622 17393,'-17'-46'724,"0"0"1,2 5 0,1 6-241,6 14 2007,2 6-2252,1 5 810,1 5-1107,1 5 626,2 5-194,2 7 1490,7 22-1751,0-1-56,5 12 0,0 3-1181,2 10 1182,-3-12 1,0 4 20,-4-6 1,-1-1-41,-2-9 1,0-1-116,2 11 1,-2-2 80,1 12-209,0-8 257,0-6-17,-2-9 21,0-7 16,-2-4 84,-1-9 1219,0-3-1022,-1-10 41,-2-4-350,0-6 14,-1-5-6,-1-3-248,0-7 245,1-2 27,0-5-3308,2 1 3317,0 0-41,1-5-36,1 11-8,0-1-28,1 13-13,8-1 190,-2 8-108,13-1-99,-4 10 3421,7 3-3388,-3 4-16,4 2-21,1 4-222,1 0 128,0 2-56,-2 3 54,-3 1 34,-3 4 13,-6 1 48,-5 1 50,-5 1 30,-17 13 80,-3-10-862,-16 10 926,0-13 21,-6 0-151,11-10 1,-3-1-138,-5-3 1,0-1-102,-20 6-220,5-16-395,41-16-560,6-9-737,10-4 2107,25-24 1,-17 29 0,14-13-1</inkml:trace>
  <inkml:trace contextRef="#ctx0" brushRef="#br1" timeOffset="211355">2731 11158 23528,'14'-42'141,"-1"0"0,0 1 1,5-16-1,-2 5-64,-5 16 1,-1 4-20,4-25-51,-4 16 0,-1 1-7,-3 8 1,-2 0-12,0-16 1,-1-2-5,-1 13 0,-2-1 22,-1-11 0,-1 2-74,-8-13-9,-3 7 25,-3 9 6,0 8 198,-7 4-245,7 14 1797,-4 3-1839,9 12 875,1 4-609,1 5 581,1 5-379,-1 8 384,0 7-409,1 6 29,0 30-114,3-10-182,3-15 1,2 1-121,4 20-111,3-16 1,2 0-773,-1-9 1,1-1 727,4 10 0,1-1-291,10 13-142,3-3-148,3-2-980,2-7 421,1-4-337,3-8-432,0-7-610,2-5-7079,14-8 8859,-18-5 1,0-4-1,-25-1 1</inkml:trace>
  <inkml:trace contextRef="#ctx0" brushRef="#br1" timeOffset="211645">3341 10765 21673,'-4'-41'1107,"0"0"0,-3 2 1,-3 13-1082,-5 26 826,-14 8-740,12 0 182,-4 9-195,14-6 51,2 3-260,7-5 203,3-2-151,5 0-40,4-4-27,5-2-37,2-2-25,4-4 13,1-2 157,3-6 51,11-9-1268,-12 4 1246,5-7-1,-16 6 22,-6-1 18,-5-1 10,-3 0 12,-6-1 146,-7-8-74,-1 9 406,-15-9-394,11 21 3,-9-1 20,8 14 77,0 3 2,-3 7 56,-1 5-47,0 2-78,0 4 602,2 1-639,2 3-44,4 2-113,2 1-75,4 3-268,4 20-50,4-11-1287,4 15 462,6-19-1286,4-1-7323,1-5 9027,-1-7 1,-7-13 0,-3-6 0</inkml:trace>
  <inkml:trace contextRef="#ctx0" brushRef="#br1" timeOffset="212367">1554 12779 20750,'-4'-11'3641,"0"3"-3378,-8-20 0,-2-4-854,3 12 726,-4-14 0,-1 3 27,9 23 241,2 5-363,2 1 134,1 4-168,0 4 5,1 6 0,0 8 0,1 9 6,0 9-404,3-2 0,1 2 387,-1-5 0,0 0-1047,4 12 0,0 2 1052,-1-11 1,0-1 2,1 1 1,0 0-7,1 0 1,-1 1-3,1-2 0,-1 0-419,1 0 1,0-2 406,-2-1 1,1-1 6,4 27-1,-4-7 12,-3-6-366,-2-6 382,-6-4-5,-1-6 16,-7-4 7,0-5 839,-2-4-783,0-5 32,2-3 2001,0-5-1989,2-1 1164,1-6-1208,1-3-24,0-6 607,3-6-651,1-3 6,2-7-350,3-3 338,5-2 1,17-20-29,0 13-435,-6 14 1,2 0 440,12-9-6,3 1-1368,2 3 1380,1 4-1,0 4 1,1 5-6,-2 3-2,-1 6-4,-1 3 12,-2 5 5,0 2-39,19 18-11,-22-3 285,10 15-262,-30-7 10,-5 3 6,-12 3 335,-6 3-335,-13 2-6,1-6 1,-4 0 2,6-6 0,-2 1-369,-9 7 1,-1 0 374,9-9 0,0 0-3,-10 6 0,0-1-660,10-8 0,1 0 652,-5 4 0,1-3-146,-2 0 87,10-7 235,6-6-431,8-6 1689,6-8-2161,9-6-474,8-10-1026,10-6 1843,14-9 0,-18 17 0,2 1 1</inkml:trace>
  <inkml:trace contextRef="#ctx0" brushRef="#br1" timeOffset="212715">2341 13023 17000,'-34'46'170,"0"0"0,3-5 0,7-5 1890,16-9-2004,3-2-23,2-1 1161,3-2-1155,4-4 17,3-2 674,6-6-573,16-4-78,-4-5 21,11-6 2083,-9-4-2077,-1-3 23,-2-4 128,5-11-128,-9 4 89,4-8-89,-12 8 11,-2-1 0,-2 1 17,-4-2 0,-2 1-12,-5 0-33,-3 1-22,-4 0-28,-3 3-23,-2 3 11,-2 4-33,-2 4 28,-15 6-34,7 6-22,-9 4 228,12 6-340,-1 8 16,11-5-49,1 7-68,10-8-107,7 0-129,3-1-223,7 0-386,5-2-668,3-1 1737,21 3 0,-25-8 0,13 1 0</inkml:trace>
  <inkml:trace contextRef="#ctx0" brushRef="#br1" timeOffset="213416">3008 12821 16829,'0'-7'4940,"0"1"-3903,0 6 1360,0 0-2167,-75-21-3383,37 31 3231,-12-12 1,0 5 33,6 36-39,1 3-23,6 3-27,5 0-1,8 0-11,7-4-11,7-4 719,6-5-725,6-6-5,5-5 11,7-7 17,5-5 5,5-4-5,4-7 11,4-5-11,3-6 11,18-19-341,-24 10 0,-1-1 321,-1-1 1,-1-1 428,-2-1 1,-4-1-399,3-13 12,-5-1 16,-4-1-6,-6-1-16,-5-2-278,-1-3 261,-4-4-577,0-3 596,-2 14 1,-1-1-6,1 10 0,0 1 14,-2-10 0,-1 1 90,-2-9 11,0 6 11,0 7-11,-1 6-17,0 6 627,2 4-671,-2 5 4,4 3 1544,-2 5-1644,5 5 324,-1 6-330,4 7 17,0 9-22,0 7 0,2 7 11,1 7-2657,4 3 2624,2 7-6,2 3-532,2 4 464,2 2-55,3 0-1339,1 0 1221,3-5-39,3-5 17,2-7-325,17-1-1274,-9-18 1744,9-2 84,-15-17 1540,3-16-1433,-10-1 10,2-12 18,-13 1 162,0-31-56,-6 2-67,0-10 82,-5 17-32,0 19 29,-2 4 1238,0 6-1267,-2 4 3000,0 5-3079,0 3 374,1 2-446,0 2 677,1 0-677,2 7 0,-1 0 17,2 6-6,2 0-5,8 7-29,2-5 1,7 3 5,0-9 0,3-3 1,2-3-3399,4-1 3443,-1-5-695,1-2 656,-1-4 11,-3-3-28,-3-4 33,-2-3 29,-5-1 11,-1-3 5,-6 1-252,-2-2 297,-3 1 23,-2 0 22,-1 3 34,-1 2-6,0 4 0,-1 3-12,-1 4-27,0 3-39,0 2 2877,1 0-2905,0 5 898,-1 3-955,0 7 1,-1 6-29,0 22-671,1-2 694,0 18-79,3-8-122,2 6-303,3 5-1429,2-11 1,2 2 1932,0-4 0,0-1 0,-2-5 0,1-4 0,2 9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5:41:12.01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3470 2491 14729,'-7'0'5349,"1"0"-4173,6 0 2056,0 0-3075,6-20-12,10 14-33,12-14-22,14 18-2876,9 2 2848,8 2-31,-7 1 0,3-1-29,-10 1 1,2 0-9,-5-1 1,4 1-1,-2-1-934,10 1 1,-1 0 917,5-1 0,1 0-9,4 1 0,1-2 3,-21 0 0,2 0 0,-1-1-6,1 1 1,0-1-1,0 1 2,-1-1 1,0 0-1,-1 0-818,20-2 0,-1 1 814,-6-1 0,-1-1 13,-6-1 1,-3-1-170,-6 0 1,-2-1 197,20-6 16,-17-2 12,-15 1 978,-14-1-989,-7-2 2019,-13 0-2025,-4-3-6,-12-1 17,-8-2 17,-8-1 1411,-6 0-1389,-3 0 28,-3 3 56,3 1 45,2 3-1805,-5-1 1866,20 5-22,-1 0-16,22 7-40,5 2-61,3 1-1,2 1 847,8 4-970,3 1 3410,8 4-3399,5 2 6,19 13 1,-5-3-1010,16 10 987,-12-4-17,1 2-126,-3 2 0,0 2-59,8 10 62,-11-10 0,-5 1-308,-10 4-3360,-11 0 2408,-10 0-2672,-14-1 4083,-15 3 0,11-19 0,-2-1 0</inkml:trace>
  <inkml:trace contextRef="#ctx0" brushRef="#br0" timeOffset="532">6896 2191 18700,'17'-54'777,"-1"-1"0,-3 13 0,-1-2 0,-1 5-447,-2 4 1,-2 2-62,2-7 0,-1 3 179,-5 1-4432,-3 11 4247,-2 7 1411,-2 8-1579,0 5 869,-1 3-936,0 7-17,-2 6 23,-1 11-6,-2 10-6,-1 11-243,1 9 232,0 10 452,6-28 0,0 1-483,1 2 1,0 1-23,0 2 0,1 1-28,0 2 0,1 0-42,-1 1 0,1-1-28,0 2 0,1-1-29,-1-1 1,1-1-14,-1 0 0,2-1-6,-1-3 1,1 1-368,2 9 1,0-1 27,-1-14 1,1-2-303,1 7 0,-1-3-1977,0 1-7025,-10-1 9261,1-16 0,-3-2 1,5-14-1</inkml:trace>
  <inkml:trace contextRef="#ctx0" brushRef="#br0" timeOffset="1219">6692 2641 15967,'-4'-8'4285,"1"2"-3250,3 6 1206,0 0-1782,-37-62-134,26 43-216,-9-15 1,1 4 18,15 26-66,2 1-23,5 3-33,4-1-6,10 1-6,7 1-16,9-1-17,9 2-6,8 0-590,7 0 559,-9-2 1,2 0-371,-11 1 0,3-1 377,4-1 0,6-2 0,-5 1-1149,-2 0 0,-2-2 1178,13-1 1,-1-2 25,-20 2 0,-2-1 14,28-8-231,-9 0 276,-10-1 5,-9 0 23,-8 2 28,-8-1 407,-7 3-396,-6 0 140,-15-1-123,-3 5 156,-27-1-105,9 6 576,-13 1-465,-1 8-184,11 1 2559,-8 6-2576,11 8-68,10-4-5,0 8 5,12-7-22,6 2 11,1-1 34,20 16-28,-3-15 5,16 10-10,-7-20 402,0-3-380,2-3-6,-3-2 22,0-3 68,4-7-56,-8-1 5,5-9 11,-9 2-5,-1-3 17,-2 0-12,0-3 6,-1 1-6,-2 1 1,0 1 27,-2 4 1,-2 2 16,-2 4-22,0 3-40,-2 3-16,0 1-39,0 6 10,-3 3-10,0 6 16,-5 16-22,3-5 0,0 13-11,3-9 11,2 1 0,3 1 0,3-1 0,7 0-572,5-2 566,4-2-10,6-3 10,17 2-11,-8-12 17,13-1-5,-16-12-1,-1-7 17,15-16-11,-13-2-1337,12-13 1354,-17 4-12,-2-4 1,-2-5-2756,-2-5 2750,-4-6 11,-1-5-513,-10 28 0,-1-1 505,0-2 0,-1 0-256,0-1 1,-1 0 257,-1 0 1,-1-1-1,0 1 1,-1-1-128,-1 1 0,-1 0 133,-1 2 0,0-1 17,-4-27 48,-3 7-12,-5 9 93,-9 2 931,5 16-997,-4 4 1360,10 16-1364,2 4 778,2 7-738,1 4 218,-3 22-130,1 2 884,0 20-934,1-1-24,3 7-102,1-26 0,1 1-19,-1 2 1,2 1-73,-1 2 1,1 0-111,-1 1 1,1 1-4,1 1 1,1 0-36,0-1 1,1 1-41,1-2 1,2 0-93,1-2 0,1-1-106,1-3 0,2-1-819,12 26-743,3-8-3482,1-9-3865,-2-10 9352,-4-8 1,-10-12-1,-4-5 1</inkml:trace>
  <inkml:trace contextRef="#ctx0" brushRef="#br0" timeOffset="1618">8615 2450 23531,'-5'0'2065,"1"0"-529,4 0-1518,-60 3 3,44 0 10,-44 3 15,59-1 18,3 1-118,3-2 105,5 1-11,6-2 11,20 0-39,-4-2-7,17-2-27,4-8 31,2-7-1,-23 5 1,-1-1-255,11-7 268,-14 1 12,-17 9-1,-5 1-5,-4 2 0,-2 1 0,-5 2-11,-3 1 246,-4 1-252,-2 1 23,-1 0 11,-3 2-12,5-1-38,-2 2 49,9-2 1,2 1 0,1-1 336,2 0-1652,0-1 481,6 3-745,0-1-3612,5 1 5147,1 0 0,-5-2 0,0 0 0</inkml:trace>
  <inkml:trace contextRef="#ctx0" brushRef="#br0" timeOffset="1966">8483 2572 21797,'-33'-4'45,"8"0"-96,24 6-49,1-2-533,7 2-397,0-2-2029,6 2 3059,3-3 0,-8 1 0,1-1 0</inkml:trace>
  <inkml:trace contextRef="#ctx0" brushRef="#br0" timeOffset="3224">8120 2009 13960,'6'-40'666,"0"0"0,-1 3 0,-1 8 2591,-3 16-2907,-1 5 1087,0 1-1202,0 5 527,0 2-642,0 4 2025,0 3-1905,0 6 102,0 5 27,0 5-48,0 4 3,0 4-22,1 4-31,0 4-773,3 3 686,0 4-1528,0 3 1367,2 1-68,-2 2 21,0-2 9,-2-2 52,0-1 13,-1-5-538,0-2 617,-1-4 21,-2 10-145,-1-13-8,-3 6 26,-1-16 73,-3 7-74,1-10-18,0 3 661,1-9-533,4-5 1525,-2-1-1365,5-6 1069,1-2-1144,-2-7-282,1-1 23,-1-18-55,0 3-23,2-9 4,2 4 48,6-17-17,1 9-1384,7-10 1617,-1 14 26,2 4-123,3 2 160,1 4-14,2 3 30,3 5-349,11 2-23,-6 7-29,8 2-28,-12 7-28,-2 4-30,0 5-26,10 13-42,-9-2-783,10 9 1101,-12-7 6,1 1-251,1 1 258,-1 1-5,5 10 0,-11-9-5,1 6 11,-15-14 1111,-3-2-1104,-9-2 7,-6-3-4,-9-1 1,-9-2 1,-6-1-8,6-3 0,-3-1-1232,-18 2 1215,17-3 1,-1-1-27,-14 0 123,17-3 1,-1-1-222,-13-2-97,-8-3-259,28-3-190,9-4-1486,9-2 1510,5-6 0,4 10 0,1-2 1</inkml:trace>
  <inkml:trace contextRef="#ctx0" brushRef="#br0" timeOffset="4016">8811 2838 22447,'47'-36'89,"0"1"1,-7 6-1,-4 1-33,7-15-16,-12 8-18,1-5-5,-1-3-17,0-7 16,-11 10 1,-1-2-11,-5 9 0,-2-1-185,5-11 0,-3-1 182,-7 12 0,-3 2 0,0-1 0,-1 0 2,-2 1 1,-1 0 16,-6-31-3,-3 22 1,-2 0 3,-9-16-9,5 22 0,-1 2 87,-14-7-40,10 16 6,-3 3 1211,14 16-1255,2 2 704,3 3-539,0 5 1078,2 3-1143,-2 9 1543,1 8-1568,-1 30-1003,3-3 932,0-15 1,0 2 1,1-6 1,0 0-103,0 2 1,1 1 0,0 3 1,0 0 20,1 2 1,0 0-764,1 0 0,-1 0 743,1 1 0,0-1-10,1-2 1,0 0-22,1-2 1,-1-1-42,2-2 1,0-1-257,8 27-517,0-9 135,3-7-245,0-8-311,1-7-533,0-9-1207,-1-5-1500,1-9-549,-1-2 2730,2-9 2518,1-6-8,1-7-26,13-22-23,-9 7 3360,7-14 3144,-4 3-3937,-9 13-477,3-3-498,-12 18 422,-4 4-1104,-3 3 1301,-2 3-1390,-7 1-195,1 2-508,-4 0 178,0 3-256,4 0-11,0 1-13,3 0 2,2 3-24,2-1-48,3 2 12,4-1-18,5-1 24,16 0-42,-3-3-2,13-2-1723,-8-3 1821,1-4 50,-1-3-50,-2-3-33,-6-3-26,-3-3-4,-5-2-15,-2-14-32,-7 8-41,-1-6 18,-6 14 1762,-2 5-1755,-3 4 14,-6 4 23,-4 3 24,-4 4 20,-4 1-6,-2 4 17,0 3-10,0 6 9,1 3 40,2 4-13,-4 18-1606,7-6 1541,-1 13-12,9-11-19,3 3-28,4 0-235,7 19 0,8-14-179,8 13-543,7-21-4066,3 1 5071,6 2 1,-16-17 0,-1-1 0</inkml:trace>
  <inkml:trace contextRef="#ctx0" brushRef="#br0" timeOffset="4592">6073 2297 24738,'-60'11'166,"0"-1"0,5-1 0,8 2-48,14 7-6,1 0 90,-8 7-40,5 1-61,-1 5-62,14-9 6,11-3 0,8-8 11,3 0 0,4 0 17,4 0-12,7 0 46,24 3-96,-2-5-1109,23 3 1033,-19-7 1,1-1-29,-7-1 1,1 0-96,13 1 1,0-1-191,-10-2 0,-2 0-502,1 0 1,1 0 273,7 0 0,-3 0 1,4-1-1,-3 1 1</inkml:trace>
  <inkml:trace contextRef="#ctx0" brushRef="#br0" timeOffset="5190">10991 2093 15804,'0'-4'5657,"0"1"-2526,0 3-2728,-72-32-5699,42 24 5456,-13-9 0,0 2 125,18 14 1365,3 1-1459,3 0 819,3 0-685,5 0-45,2 0-28,4 0 3386,1 1-3372,3 0-53,1 2-87,0 1-58,4 2-204,2 3 14,7 2 56,20 12-39,-1-2-1342,18 9 1387,-7-5 95,3 2 62,0 3-29,-1 0-19,-4 0-36,-7 0-32,-5-1-30,-4 12-51,-13-11-40,-4 7-339,-18-13 392,-6 0-20,-14-1-1452,-11 1 893,-12 0-365,22-12 0,-3 0 1076,-10 2 1,3-2-1,-6 2 1,0 0 0</inkml:trace>
  <inkml:trace contextRef="#ctx0" brushRef="#br0" timeOffset="6582">3186 4358 19550,'-63'1'346,"1"1"1,13-2 0,8 2 2346,14 2-2043,24 0 794,2 2-1784,6 3 520,5 1-279,31 10-146,1-4 1525,-10-5 0,6-1-1283,12-2 0,7-2 0,-3 0-881,3 0 1,5-2 938,-14-1 0,9-1 1,5-1-1,1 1 1,-3-2-1,-8 1-679,10-2 1,-7-2 0,5 1 868,-6 0 0,5-1 0,2 0 0,-2 0 0,-7-1 104,2-1 0,-6-2 1,0 0-683,-1-1 0,-1 0 1,0 0 551,-4 0 1,0-1 0,-1-1-476,13-4 1,-2 0 515,-7-1 1,-3 0 188,-7 1 0,-2-1-325,-3-6 1,-4-1-203,2-11-253,-8-10 866,-43-1-1975,-4 11 804,3 11 1,-2 1-496,-22-8 78,-7 2 415,-2 3 593,17 10 1,0 0 130,-16-3 184,18 5 0,3 2 518,8 3-569,4 0 1742,20 6-2196,10 1 3094,7 3-3121,28 7-120,-2 2 513,-10-2 0,1 0-358,19 8 222,3 3-20,-4 5 1,1 2-156,-19-10 1,-1 2 47,18 11 0,-4 2-72,-5 10-86,-8 1-35,-11 4-80,-10-1 24,-11 2 84,-12-2-906,-11 1 741,-12-3-772,3-14 1,-2 0 1282,2-5 0,2-1 1,2-3-1,3-3 0,-6 4 1</inkml:trace>
  <inkml:trace contextRef="#ctx0" brushRef="#br0" timeOffset="8068">6769 4248 14303,'5'-8'5103,"-1"1"-4061,-4 7 834,0 0-1512,24-62-33,-18 45-18,7-18 1,-5 6-241,-9 27-29,-2 0-4,1 4-1,-4 2 17,-1 5 5,-5 4 1,-2 4-12,-6 4-10,-4 3 32,-24 16-3464,7-7 3398,12-10 0,-1-1 5,-16 11-518,-3 1 521,15-11 0,0-1 3,-15 10-12,18-12 1,2-1 34,-2 0-84,8-4 49,7-3 1,8-2-6,4-2 22,14 3-11,2-4-11,12 4 0,16-1-22,-6-1-45,0-3 0,3 0-118,-4-2 0,3 0 758,24 0 0,3-1-1498,-3-1 1,0-1-558,1-1 1,-1-1 1481,-2-1 0,-9 0 0,-24 0 0,-4 0 0</inkml:trace>
  <inkml:trace contextRef="#ctx0" brushRef="#br0" timeOffset="8749">7816 4316 16565,'-43'-25'198,"0"0"0,-1 1 0,7 9 2423,16 18-2509,-12 6-1628,12 1 1578,-7 7-1,3 1 958,-4 4-963,-4 4-11,-4 4-14,8-6 0,0 2-3,-14 12-23,11-6 1,1 1 1259,3 3-1299,3 8 6,20-17-5,11-2-6,7-2-1,13-2-32,7-2-24,11-3-83,-7-7 0,3-2 33,-8-1 1,1-2-51,12 1 0,-1-1-130,-11-2 0,-2-1-245,32-1-405,-1-1 332,-2-3 67,-2-3 56,-1-2 23,-1-1-57,-3-2-881,-3 0 909,-4-2 135,-7-1 2123,8-7-1681,-16 5-1728,11-11 1986,-23 12-79,1-5 231,-10 8 474,-2-1-402,-2 1 344,-1 0 143,1-8-548,-2 5 3119,1-11-2812,-6 10 1002,-3 0-1534,-7 8 157,-19 5-240,2 4-23,-17 5-34,6 4 373,-4 5-432,11-1 1,0 1-20,-16 9-702,18-8 1,2 0 695,-5 8-22,8-1 12,8-1-18,6 1-11,6-2 17,10 5 303,4-7-292,7 2-11,33-7-11,-15-6 1422,24-2-1411,-9-13 0,-11-1 45,20-14-646,-28 6 651,4-7 6,-15 5 6,-5-1-458,-3-1 491,-3-1 12,-3-3 27,-1 2 34,-2-8 62,-1 9 792,0-5-607,-1 15-365,-1 3-33,1 6 482,-1 22-515,1-4 123,-1 31-280,1-18-4250,0 27 3252,0-20-884,0 12 1908,0-8 1,0-18 0,0-1 0</inkml:trace>
  <inkml:trace contextRef="#ctx0" brushRef="#br0" timeOffset="9206">8789 4557 22503,'3'-5'2436,"-2"1"-195,-1 4-2062,-11 69-128,5-32-1687,-1 10 0,-1 1 1664,2-3-28,4-11 0,1-1-6,-1 18 0,2-17 1,0-1 643,0 13-633,0-5 1,-2-2 585,1-8-574,-4 1-6,1-13-11,-2 0 22,-6-14-16,2-6 33,-13-14-16,0-16 1747,-1-4-1759,9 5 0,4-6 6,5-11 0,3-2-1279,0 8 0,2-1 1273,4-12 0,2 2-16,9-8-659,2 1 680,1 0 1,0 4 11,-1 2-17,2 4 1,1 6-331,4 3 336,17-2-6,-5 15-11,11-1 11,-12 18-22,0 4 11,-4 3-11,-1 5 2453,5 9-2504,0 21 51,-9-2-67,-6 13 62,-17-15 10,-6 1-50,-13 12 28,-1-11 17,-9 6 195,3-15-245,0-3-18,-2-2-72,0-3-78,-1-4-3738,-13-2 3031,9-4-749,-9-2-5758,13-4 7443,-2-4 0,13 3 0,1-2 0</inkml:trace>
  <inkml:trace contextRef="#ctx0" brushRef="#br0" timeOffset="9934">9511 4713 22171,'-5'0'2078,"1"0"398,4 0-2392,-22-72-3920,25 35 3872,-10-10 1,4-5 13,16 13 0,4 1-942,-5 6 0,0-1 911,4-12 1,-2 0-9,-4 10 0,-2 2 227,1 0 0,-2-1-218,-2 1 0,0 0 2,-2 1 0,0 1 68,-1-27-6,-5 5 6,-3 9-6,-5 7 5,-2 8 27,0 7-38,1 8-27,2 4-18,1 6 1355,1 4-1376,1 5 3009,1 6-3021,0 8 6,0 8 10,2 7 7,1 10-178,1 6 177,1 7 6,0 5-20,1-31 1,0 1-1,-1 0 1,1 0-4,0 0 1,0 1-646,0 30 640,0-19 0,0 0-6,0-11 1,1 0-9,0 9 0,1-2-59,2 12-89,3-4-45,1-2-1986,-1-4 1840,1-3-33,-1-3-89,0-6-73,-1-6-12,0-5 950,0-7-1006,-3-6 604,-1-3-497,-1-8 2463,-1-2-2195,-2-6 154,0-3 53,-3-3 51,-2 0 50,-2-2 67,-4 0 68,-3 0 84,-3 1 83,-4 0 57,-2 2 39,-1 0 453,-10-4-497,10 7-69,-3-3-55,15 6-78,6 2-1,4-3-173,7 3-23,6-1-5,8 2-6,6-1-16,25-4-1,-6 2-2011,19-4 1995,-13 4-1,4-2-806,0-1 813,0-2-1113,-1-1 1123,-5 1-5,-4 0 11,-7 2 0,-5 2 11,-7 1 6,-5 0 5,-6 3 1550,-5 0-1538,-4 2 857,-2-1-830,-1 2 1670,-2-2-1597,-1 2 6,-3 0-6,2 3-10,-1 1-18,0 1-16,1 0-1,-1 1-16,-2 1-11,1 3-12,-3 2-16,0 5-12,0 3-11,1 5-3403,0 4 3387,3 5-7,1 3-38,3 5-62,0 0-162,4 2-236,1 0-1895,3 0 954,1-2-2710,0 0-5518,0-5 9679,-2-6 0,-3-13 0,-2-5 0</inkml:trace>
  <inkml:trace contextRef="#ctx0" brushRef="#br0" timeOffset="10150">10208 4002 24665,'-34'44'-2526,"7"-4"157,28-14-3658,4 2-3804,1-3 9225,2-3 0,-4-10 0,-1-6 0</inkml:trace>
  <inkml:trace contextRef="#ctx0" brushRef="#br0" timeOffset="10500">10716 4350 20431,'0'-3'2991,"0"1"-823,0 2-1866,-71-14-1386,35 16 1280,-20-3 0,-1 3-67,11 15-87,16-4 0,2 1 3,-9 8-12,4 2-3443,5 1 3427,5 0-17,6-2 936,6 1-936,5-2 6,3 0 27,6-2-33,4-1 0,6-2-11,17 3 11,-2-7-1806,13 1 1801,-8-10 126,2-2-127,0-4-1543,0-4 1560,-2-4-17,-3-5 29,-3-2-6,-4-3 5,-6-2-16,-5-2 10,-5-4 1,-4-3 28,-8-22 890,-2 11-919,-7-14 7,1 19-1,-2 3 1,0 5-7,0 6-4,2 4 1873,-3 3-1890,5 8 2873,-4 1-3075,8 15-68,0 0-178,4 9 1125,2-1-1748,6 1-425,2 2-1635,6 0 3136,6 3 0,-8-11 0,0-1 0</inkml:trace>
  <inkml:trace contextRef="#ctx0" brushRef="#br0" timeOffset="10866">10976 4285 22088,'0'-3'2818,"0"1"-561,0 2-2234,-4 12 5,1 4-12,-3 15 7,2 2-18,2 3 1,1 2-855,0 2 849,1-2-2957,0-2 2963,1-2-18,2-4 18,1-2 5,1-4-5,1-6-12,-2-3 23,0-5 453,-3-3-386,1-3 3398,-2-2-3270,2-7-139,0-2 0,3-7 0,1-4 5,3-4 1,4-4 16,3-3-28,4-3-11,4-2-6,3-2-2115,3 1 2110,1 2 39,10-5-2755,-12 13 2705,7-1-1822,-16 16 1799,-2 5-11,0 1 0,6 10-5,-4 2 10,5 8-10,-7 2-18,-3 5 926,-2 1-954,-4 4-61,-4 1-89,-5 1-141,-5 1-212,-5 0 1937,-5 0-2772,-1 1-8442,-6 6 9730,9-14 0,1-1 1,9-18-1</inkml:trace>
  <inkml:trace contextRef="#ctx0" brushRef="#br0" timeOffset="11172">11804 3996 23943,'-10'-3'1254,"1"2"-789,9 1 1428,0 0-1758,-23-10-63,45 24-60,-22-8-1,51 27-1015,-12-3 1004,3 3 0,0 2-6,-1 2 12,-1 2 5,-3-1-11,-5 1 11,-5-1-5,-7-2 5,-4 10-752,-9-14 746,-6 6-61,-8-16 62,-7-2-6,-4-3-17,-2-1-78,-4-2-151,0-1-337,-2 0-948,1-1-3768,0-1 5299,-2-1 0,13-5 0,1-1 0</inkml:trace>
  <inkml:trace contextRef="#ctx0" brushRef="#br0" timeOffset="12089">12986 2269 21425,'11'-54'196,"18"11"-174,7 39 1,9 7-1609,5-4 0,4 0 1,0 1 1590,-9-1 1,0 1 0,2-1-242,0 1 1,3-1 0,0 0 0,-1 0 240,3 0 1,-1 0 0,-1 0 10,3-1 1,0 1 0,0-1-14,0 1 1,0-1 0,0 0-1,-2 0 1,0 0 0,0 0-2,-3-1 0,0 1 0,-1-1-355,-3 0 1,-1-1 0,-2 0 366,16-3 0,-3-1 11,-7 0 0,-3-2 252,1-6 1,-3-3-216,5-10 1138,-7-13-1149,-39 9-18,-16-2 6,-12-1 1,-15-2 16,-9 2 295,22 18 0,-1 1-275,-1 1 1,-1 1 606,-2 2 0,1 0-405,1 1 1,0 2 310,-29-8 455,11 5-506,8 2 173,13 5-292,9 3 795,11 2-827,5 2-96,16 9-111,1 0 1410,15 10-1411,4 0 17,5 5-1946,7 3 1884,4 5-18,4 3-848,-26-17 0,0 0 752,0 1 1,0 0 196,23 19-87,-13-2 1,-2 3-294,4 10-65,-12-1 1,-8 1 969,-21-2-2262,-10-7 1,-5-1-3925,-17 6 5468,5-13 1,0-3-1,5-8 1,0-1-1</inkml:trace>
  <inkml:trace contextRef="#ctx0" brushRef="#br0" timeOffset="12582">16620 2193 32767,'2'-49'-181,"1"0"0,0 0 1,-1 1-1,1-12 1,0 3-1,-2 6-794,-3 10 0,-2 5 455,1 3 0,-2 1 299,-3-2 0,-2 2-591,-3-10 287,-3 1 257,8 27-1667,2 7 2196,0 13 1389,2 7-875,-2 15 64,1 9-439,2 0 1,-1 4-50,2-7 0,-1 1-111,0 16 1,1 0-145,1-9 1,0-2-240,1 3 1,-1 1-710,1 1 0,0 1-443,2 0 0,-1 0 890,1 2 0,1 0 228,1-1 0,0 1-523,1-1 1,1 0-390,0-1 0,1 0-1930,0-2 1,0 0 2939,2 4 0,0-4 0,0 4 0,1-5 0</inkml:trace>
  <inkml:trace contextRef="#ctx0" brushRef="#br0" timeOffset="13073">16235 2408 31243,'8'-43'-609,"1"1"0,-1 3 0,5 10 224,18 19-3829,8 3 4911,11 3-359,6 1-101,-6 2 0,1 1-177,-11 0 0,1 0-63,15-1 0,0 1 362,-15 0 0,-2-1-88,1 0 1,0-1-384,0 0 1,-1 0 65,-1-1 1,-1-1 59,-4 0 0,1-1 80,6-4 0,-2-1 166,13-6 47,2-6-75,-29 6 821,-8 2-1119,-7 1-223,-4 3-242,-7 2-679,-6 2 3372,-8 1-2556,-7 3 270,-4 1 234,-4 3 208,-2 2 230,-1 4 1932,-11 11-2172,13-2-308,-5 10 0,18-5 0,5 2 0,3 0 0,5 2 0,5 11-901,7-9-226,4 7 32,5-14-2996,3-2 3707,3-3 245,1-4 31,0-4 226,0-4 268,-1-3 235,-3-5 219,-1-2-278,-2-7-278,-1-2-253,-1-4 43,-2-4-164,-2-2-311,-1-2 84,-2-2-138,1-10-45,-3 14 193,1-4 99,-3 18 24,0 3 3399,-2 5-3293,0 2-59,-1 9 103,-1 2 304,-2 11-243,-1 16-27,0-3-35,2 13-43,2-10-1292,2 0 1241,2 0-177,4 0-169,3-2-650,12 9-200,-2-13 295,7 5-245,-4-19-751,-1-3-2807,2-8 4932,3-3 1,-12-3 0,-1 0 0</inkml:trace>
  <inkml:trace contextRef="#ctx0" brushRef="#br0" timeOffset="13483">17806 1950 23005,'0'-46'313,"0"1"1,0 0-1,0-16 1,0 7-187,-1 3 150,-1 10 22,-2 7 1289,-1 1-1499,0 15 335,1 1-788,3 50 460,1-6-74,1 3 0,1 3-292,1 19 314,2 8-721,-3-27 0,0 1 721,1 2 0,-1 2 11,0 18 0,0 2 8,-1-15 0,0 1-64,0 13 0,-1-1 10,0-19 1,0-2 7,0-2 0,0-1-225,0 7 0,0-3 264,-1 13-239,0 2 183,-2-25 24,2-13 7,-2-3 60,0-9 715,0-5-766,0-5 1840,-2-6-1921,1-6-1,-1-4 520,1-6-544,1-4-45,2-4-3452,1-2 3506,4 0-217,5 7 0,3 0 433,4-6 49,13-16 24,-9 37 54,10 3 95,-5 7 0,18 4-2034,-4 15 1885,2 3-56,-2 11 1938,-11-1-2156,9 19-153,-10-6 82,4 12-292,-15-12-40,-6 1 48,-4-1-35,-22 11 251,-2-13 70,-19 6 36,9-25 1,-3-4-1501,-18 5 1521,14-8 1,0-2-171,-17-3-122,19-4 1,0-2-2776,-11-4-5963,-2-5 9103,28 1 0,10 5 0,4 2 1</inkml:trace>
  <inkml:trace contextRef="#ctx0" brushRef="#br0" timeOffset="13826">18606 2519 20755,'-2'2'3277,"0"0"-695,2-2-2509,8-69-3534,-2 30 3483,0-9 1,1-1-7,4-3-2206,-2-4 2190,-2 13 1,0-5 67,1-4 0,1-1-129,-1 0 0,1 0 116,0 0 0,-1 4-239,-1 15 0,-1 1 335,5-28 23,-2 7 37,-1 9-14,-2 9 849,-1 1-1024,-3 16-24,-1 2 2292,-1 14-2351,0 3 5,-1 7 38,-2 5 2028,-1 10-1882,-2 8-86,3 1 0,0 3 23,0 25-1171,3 1 0,1 4 1067,1-23 1,1 2-184,1 7 1,1 5-1,1-4-1140,1-3 1,0-1 939,0-6 1,0 3-1,1-4-923,2 3 0,0-2-193,1-1 1,1-1-1264,1-3 0,1-1 2807,3 2 0,-1-3 1,2 2-1,0-5 0</inkml:trace>
  <inkml:trace contextRef="#ctx0" brushRef="#br0" timeOffset="14148">19190 2462 27370,'20'-49'-434,"-4"12"366,-11 43 33,5 0 99,5 0 45,6-2-63,4 0-167,5-2-563,2-1 631,0-4 5,0-2 0,-4-6-45,-3-4-40,-5-3 50,-5-5 116,-5-3 23,-5-2 36,-3-3-15,-6 0 0,-4 0 33,-7 2 56,-5 4 72,-4 4-283,-4 4 306,-1 4-43,1 4-4,1 4-4,4 3-22,3 1-32,4 5 315,1 2-362,3 6 15,1 4-121,-3 30-52,6-13-813,-1 24 741,8-19-350,10 22-235,3-12 98,-2-17 1,3 0-1480,13 13 2082,8 2 0,-15-22 0,0-2 1</inkml:trace>
  <inkml:trace contextRef="#ctx0" brushRef="#br0" timeOffset="15161">13389 4666 13176,'-39'-19'616,"0"0"0,3 1 0,10 5 2171,22 11-2641,5 0 1109,8 0-1176,9 0-1,15-2 282,12-2-321,18-2 649,-27 4 1,5-1-684,4 0 1,5-1 0,-1 1-1460,12-2 1,1 1 1455,-6 0 0,4-1 0,-3 1-2,-12 1 0,-1 0 0,0 0-459,1-1 1,2 1 0,-1-1 454,0 1 0,0-1 1,0-1-432,0 1 1,1-1 0,-2 1 434,0-2 0,-1 1 0,-1 0 0,-1-1 0,0 0 0,-1 0-3,16-4 0,-1-1-410,-6 0 0,-1 0 418,-7 0 1,-2 0 5,-6 0 1,-3-1 16,17-14 5,-17 1 601,-20-12-612,-17 9 23,-18-8 28,-13 12 791,-10 2-685,-7 1 39,-5 2-89,28 11 0,0 0 25,1 0 0,-1 1 132,-27-9 10,6 2-38,8 3 1559,10 2-1683,10 4 2608,9 2-2736,7 6 11,10 5-6,8 8 0,6 7 0,8 6 1,5 7-358,7 5 352,4 6 142,-18-21 0,0 1-148,1 1 0,0 1-3,0-1 1,1 3-4,6 11 1,0 2 2,-8-12 0,-1 1-11,4 8 0,-2 1-70,-6-5 0,-2-2-2568,4 19 2380,-9-21 1,-2-1-810,-2 10-1742,-3-1-6414,-2-6 9030,0-5 0,-1-13 1,0-7-1</inkml:trace>
  <inkml:trace contextRef="#ctx0" brushRef="#br0" timeOffset="15958">17166 4276 12973,'10'-57'726,"0"1"0,-1 5 1,-3 6 2356,-8 3-2360,-19-1-482,-3 16-17,-17-1 191,-18 19 544,10 8-883,16 3 0,0 2 47,-14 10-39,1 7-28,4 5-17,3 5-28,16-5 0,2 3-5,-8 18-12,13-15 1,3 2 5,1 17-17,10-12 0,1 0-22,7 22-3,0-22 0,4-1-81,15 12-62,11-5-78,9-5 218,-18-22 1,1-2-141,3-1 1,2-2 621,2-1 1,1-1-576,0-1 1,3-2-17,16 0 0,4-4 137,-10-5 1,3-3-1,-3 0 34,14-1 0,-3-2 3,-15-1 1,-1-2-1,-5-1 36,14-15 45,-7-3 22,-21 6 0,-2-1-1039,6-12 1050,2-14-60,-21 16 66,-5 3 5,-5 3 12,-5 4 881,-15 1-870,-2 9-28,-12 2 1414,5 9-1448,-2 3-33,-2 4-6,1 5-27,2 4 1495,2 5-1524,-3 14-5,12-5-6,-1 11 5,14-10 946,3 0-956,2-2-1,4-1 12,3-1-12,3-4 1,4-1-1,1-3 0,2-4 6,1-2 12,0-4-1,1-2 0,-1-4 17,1-4-11,-1-4 22,0-5-28,-2-4 90,4-12-45,-6 5-3364,2-10 3381,-8 9 5,2-1 6,-2 2 146,3-6-107,-3 11 0,0-4-33,-4 15-34,-1 3-34,-1 3-22,0 0 3381,0 15-3398,0-2-33,1 12-12,1-1-33,1 2-56,1 2-84,2 1-230,2 1-263,2-1-421,1-1-587,1 0-3473,2-1-4622,-2-4 9141,0-5 1,-7-7-1,-2-5 1</inkml:trace>
  <inkml:trace contextRef="#ctx0" brushRef="#br0" timeOffset="16428">18347 4381 21282,'1'-8'2896,"1"2"-2213,-2 6 1171,0 0-1770,-15-10-5,7 24-3404,-13 0 3386,10 29-21,-2 5-293,1 1 265,-2 1-1,0-2-11,0 0-6,2-2 1,2-2-7,3-1-10,3 9 11,6-13 11,3 5-11,2-20 11,2-5 5,-2-5 6,1-6 281,-2-3-270,0-5-5,-1-6-11,1-5 10,-1-7 1,2-6 0,-2-5 11,1-7-2032,-3-5 2015,1-7 0,-2-5 6,0-6 5,0-3-3,-2 30 1,1-2 28,-1-16 0,0-1-26,0 12 0,1-1 3,-1-11 1,0 0 27,0 5 0,0 2-2,3-17-29,0 24 0,0 3-1268,9-1 1286,2 7-7,6 6-10,2 6-181,17 3 169,-7 7-6,13 4-38,-12 8 50,-1 6-29,-2 4 24,7 18-24,-12-5 12,2 13 6,-17 10 11,-9-10 996,-9 14-996,-11-16 0,-7-3-11,-4-3-1,-7-2-5,-2-3 5,7-11 1,0-1-11,-18 6 678,17-10 0,0-2-706,-10 0-1,4-4 1539,6-3-1695,8-2-508,9-6-399,12-1 30,12-7-4630,14-2 5697,15-5 0,-16 8 0,3 1 0</inkml:trace>
  <inkml:trace contextRef="#ctx0" brushRef="#br0" timeOffset="17060">18985 4487 25303,'21'-48'157,"1"-1"0,-2 4 0,-2 5-29,0 1-842,-2-3 798,-1-5-503,-3-4 480,-3-4 3,-5 13 1,-1-2-43,-2 10 1,0 1 10,0-11 1,-1 1 61,-2-13 12,-1 7 21,0 7 585,0 9-489,0 4 157,0 13-353,-1 4 11,-4 23-28,-1 4 6,-5 16-12,1 3 192,4-4 1,0 6-215,0 23 1,0 4-1143,1-12 0,1 1 1153,2-7 0,1 2 1,1-4-9,2-4 0,0-2-1102,0 1 0,1 0 1088,1-1 0,0-1-108,0-3 1,2 2-106,8 15 0,2-1-22,4 7-19,-2-16 1,0-4-111,-1-12-107,-1-5-66,-4-7-119,-3-6 1923,-2-3-2001,-1-8-5,-2-3 123,0-9 145,-3-4 180,-3-5 173,-3-2 140,-5-2 113,-2-2-80,-2 1 326,1 0 435,-1 2-240,1 2 63,1 1 5,2 3-11,1 1 381,3-3-661,4 7-118,3-3 3015,17 5-3178,3 4-16,15-1 30,2 5-47,8 1-11,5 1 0,5 2 0,3-1-17,3 1 11,-1 0-1136,1-1 1131,-4-2 11,-5-2 0,-6-4-769,-6-1 774,-7-4-10,-6-1 16,-3-17-6,-12 14 7,-4-10 10,-11 19 112,-11-2-10,4 4 546,-4 0-491,6 6 1493,4 1-1509,0 2 1081,0 3-1199,2 3 45,-6 14-73,3 2 5,-2 13-22,4-1 0,1 5-17,1 3-5,3 2-29,0 2-49,4 1-3466,2 0 3258,4-2-762,6 15-837,-2-18 541,2 7-2163,-5-22 3529,-2-4 0,-4-10 0,0-3 0</inkml:trace>
  <inkml:trace contextRef="#ctx0" brushRef="#br0" timeOffset="17242">19956 3763 25528,'-46'25'-4940,"14"1"-4302,50 3 9242,-1-5 0,-8-11 0,-3-5 0</inkml:trace>
  <inkml:trace contextRef="#ctx0" brushRef="#br0" timeOffset="17574">20528 4050 22283,'-56'4'138,"0"1"0,3-1 1,8 5-66,3 18-29,2 4-22,16-7 1,2 2 318,-8 15-336,0 11 7,21-14-1,8-3-34,7 0 1196,7-4-1161,8-3 21,20 2 474,-8-11-513,14-1 62,-1-12-39,-13-6 33,8-7 40,-8-13-40,-12-1 23,4-27-62,-18 12 12,-3-17-7,-9 12-5,-1 10 1,-1-1 832,-6-15-832,-5-11 32,2 13-27,6 17 1073,-3-2-1079,8 18-5,0 3-40,3 5-11,0 1-39,2 3 154,1 4-350,4 3-634,11 15-425,1-2-1164,10 10-7328,-7-10 9415,-2-1 1,-9-10-1,-4-4 1</inkml:trace>
  <inkml:trace contextRef="#ctx0" brushRef="#br0" timeOffset="17891">20985 4138 22945,'-20'50'67,"-1"0"0,3-3 0,5-5-16,11-1-12,6 0 1140,2-3-1134,6-2-6,3-4 11,1-3 6,1-7 23,-1-3 55,-2-6 770,-2-5-691,-5-3 370,-1-4-309,0-10 758,-1 0-954,2-11-5,-3 0-6,0-6 230,1-4-241,1-4 6,2-4 61,11-15-1567,0 14 1478,11-7-34,-3 23-108,5 6 108,3 4 0,6 6-1128,5 4 1128,4 4 0,4 5 0,1 6 0,1 5 0,3 6 0,-30-9 0,1 1-23,0 1 1,-1 2-62,0 0 0,-1 1-87,-1 0 0,-1 1-467,20 20-561,-9-1-1921,-13-1 3120,-10 1 0,-8-19 0,-5-2 0</inkml:trace>
  <inkml:trace contextRef="#ctx0" brushRef="#br0" timeOffset="18734">3312 6419 25365,'-49'7'514,"0"-1"0,1 1 0,-4 0 1,4 0-607,9 0 1,8-2 406,10 0 852,12-2-822,5-1 664,9-2-1017,5 1 623,11-1-554,11 0-72,11-3 183,11-2-186,-4-2 0,5-1-1054,-10 2 0,3-1 1,0 0 985,1 0 1,0 0-1,2-1-370,3 0 0,2 0 0,-3 1 454,-10 0 1,-2 1 0,1 0-14,2-1 1,0 1 0,1-1 1,1 0 1,-1 0-1,1 0-24,0 0 0,0 0 0,0 0-526,0-1 1,0 1 0,-1 0 508,-2-1 0,-1 1 0,1-1 4,7-3 1,1-1 0,-3 1 89,0-1 1,-2-2 61,8-12 0,-12-2-59,-27 1-210,-21-14-345,-28 21 377,4 6 0,-3 1-153,-16-6 335,7 5 1,2 1-267,1 0-125,-6-2 1240,27 9-1024,5 0 2509,7 3-2324,3 2 82,1 0-171,7 6-171,1 3 25,9 6-3,5 4 13,6 3 2100,6 5-2054,4 3-26,1 4 17,2 3 146,-3 3-25,-2 2-36,-6 2-49,-8 1-3005,-10 0 2890,-10 2-294,-13 2-1323,-11 3 7,6-25 1,-2 0-8016,-18 21 9809,0-6 1,19-20 0,6-8-1</inkml:trace>
  <inkml:trace contextRef="#ctx0" brushRef="#br0" timeOffset="20614">6666 6857 21271,'-3'0'2084,"0"0"-690,3 0-1092,22-64-1735,-9 36 1554,2-11 0,1 0 114,1 12-28,0-2 82,1-1-82,1-3-55,1-3-229,1-3 178,1-6-17,-1-3-22,1-6-12,-8 11 1,0-1-1131,-3 8 1,-2 0 1098,4-11 1,-2-3 13,-4 0 1,-1 1-399,-2 11 0,-1 1 376,1-9 1,-2 1 215,-4-10-199,-3 8-59,-3 7 76,-5 9 5,-2 7 1982,-3 6-2020,0 6 4,-3 6-1257,-8 8 1269,7 8-17,-6 7-113,11 9 125,-1 6 5,4 6-28,0 9-14,5-7 0,2 2-6,0-8 1,1 2-310,0 6 0,-1 5 0,1-4 323,1-1 0,-1-2-5,0 15 0,1-2-9,2-16 1,1-2-12,1-1 0,0 1-264,3-3 1,1 1 160,4 28 1267,7-3-1598,5-4-468,-1-20 1,2 0-866,13 13-132,-10-19 1,1-2-7319,7 2 9248,-4-9 0,-13-8 0,-7-6 0</inkml:trace>
  <inkml:trace contextRef="#ctx0" brushRef="#br0" timeOffset="20811">6755 6354 14969,'-5'-3'5512,"0"2"-476,5 1-5031,-28-40 18,32 27-29,1-33-39,34 39-67,19-1-1901,-9 4 1633,6 1-292,3 1-1593,5 0 979,-31 1 1,0 1-1897,0 0 1,0 0-5058,25 0 7627,-11 0 1,-22 0 0,-11 0 0</inkml:trace>
  <inkml:trace contextRef="#ctx0" brushRef="#br0" timeOffset="21130">7399 6107 20330,'-1'-3'3064,"0"0"56,1 3-3120,14 33-12,-2-7-1264,14 31 1265,-6-13-12,1 3 18,0 4-1129,-2 2 1028,-2 2-6,-4-1-3,-9-18 0,0-1 43,-1 15-314,-8 7 369,-4-27-68,-16-1 102,4-12 11,-7-3 17,10-12 806,6-15-806,5-1-6,9-14 1435,9-1-1311,19-19-96,-2 8-484,-7 12 1,0 1 450,12-13-23,3 1 6,-1 2-12,0 3-411,-2 5 383,-3 5 1,-3 4-51,-4 5-129,-2 3-290,-2 4-489,-2 4-1421,-3 2 2402,0 2 0,-7 1 0,-1 0 0</inkml:trace>
  <inkml:trace contextRef="#ctx0" brushRef="#br0" timeOffset="21614">5865 6218 22750,'-28'19'106,"-1"1"0,2-2 1,2 0-859,-9 10 824,-2 1-2,7-8 0,-2 1-903,-19 10 872,15-10 0,1-1 45,-18 7 17,2-2 22,4-3 12,7-5 392,10-4-375,11-6 27,9-3 45,9-3 17,11-1-34,11-4-78,13 0 79,12-4-197,-1 1 1,3 1-630,-8 0 0,0 1 587,18-2 0,0 0-47,-12 3 0,-2 0-88,3 0 1,0 0-160,2 1 1,1 0-404,1 1 0,0 0-1972,2 0 0,0 0-1916,-4 1 1,-2 0 4096,-4 0 1,-5 0 0,5 0 0,-19 0-1</inkml:trace>
  <inkml:trace contextRef="#ctx0" brushRef="#br0" timeOffset="22025">8549 6048 21411,'-3'-1'1837,"1"0"-5896,2 1 4323,-62-11-29,31 8 405,-9-2 1,-1 1-473,5 6-22,2 1-6,2 2-28,3 0-17,5 0-28,5 0 876,4 1-909,7 0 94,4 4-27,9-3 3242,8 4-3259,8-2-45,9 1-639,8 2 622,8 0-16,4 2 16,5 1-22,0 1 0,0 1-3,-18-5 1,-1 2-4,16 7 3,-21-7 0,-2 1-2,2 7-18,-7 0 12,-7 0-610,-13 21 615,-11-16 0,-13 15 1,-28-11-18,4-6 6,12-9 1,-1-1-63,-20 6-1003,-3 1 841,-3-2-230,0 0-481,1-2-1630,3 1 2582,0-1 0,26-8 0,4-1 0</inkml:trace>
  <inkml:trace contextRef="#ctx0" brushRef="#br0" timeOffset="22665">11190 6553 22283,'52'-14'46,"0"1"0,0-1 0,0 1 0,-1 2 0,-1 2-695,9 6 0,-1 2 654,-15 0 1,0 1 0,1-1-345,1 0 0,1 1 0,0-1 340,2 1 1,0 0 0,1 0-2,0 0 0,0 0 0,0 0-6,1 0 1,-1 0 0,1 0-346,0 0 1,-1 0 0,1 0 342,-1 0 1,0 0-1,0 0-2,-1 0 1,1 0 0,-1 0 5,-1-1 0,-1 1 1,3 0-311,-3 0 0,4-1 0,-1 0 0,-3 0 302,1 0 1,-2 0 0,1 0 3,10-1 1,2 0 0,-5 0 9,-3-1 0,-5-1-5,-3 0 1,-2-1 4,-5 0 1,-2-1 20,20-7-1,-13-1 1,-15-5 907,-12-2-913,-11-2 5,-13-3-5,-10-2 11,-3 6 0,-4 1 95,-19-12-93,14 11 1,-1 1 42,-15-7 34,0 4 11,4 3 22,6 5 712,6 5-701,8 3-22,7 3-45,6 2-40,7 3 2051,3-1-2090,1 2 3415,5 2-3392,2 5-22,6 5 27,5 6-742,5 4 714,3 5 7,3 4-12,-7-6 0,1 2 0,10 17-17,-9-3 0,-3 2-11,-3 12-3,-9-17 0,-2 0-81,-11 18-628,-12-4 1,-8 2 213,-2-8 1,-1-1-1,3 0 1,1-5 0,-15 8-1</inkml:trace>
  <inkml:trace contextRef="#ctx0" brushRef="#br0" timeOffset="23099">15848 6248 21797,'6'-53'698,"0"1"1,0 0 0,1-5 0,-2 3-430,-3 4 0,-4 6-332,-5 1 349,-7 10 48,-2 12-133,-10 9-150,5 15 5,-4 13-268,7 16 279,1 13-539,1 14 503,8-23 0,2 2-1443,-2 4 1,2 1 1425,0 4 0,2 2-6,-1 1 1,1 1-646,2 1 0,0 1 634,0 0 0,2-1-783,1 2 1,1-1 701,0 0 0,1-1-68,1 1 1,1 0-56,0-1 0,1 1-395,-1-1 1,-1 0 212,1 0 0,-2-1-140,1 0 0,0-1-365,-1-2 1,0 0-606,0-2 1,0-1-432,0-3 0,0-2 1930,-1 2 0,1-4 0,0 2 0,-1-6 0</inkml:trace>
  <inkml:trace contextRef="#ctx0" brushRef="#br0" timeOffset="23551">15455 6879 21045,'-30'-45'390,"1"-1"1,2 4-1,9 7-255,18 20 247,8 1-326,26-3-51,3 4-2036,-7 5 0,2 1 2036,29-2-2,-27 5 0,2 0 153,3 0 0,1 1-150,2-1 0,1 2-412,1-1 0,0 0 406,1 0 0,0 0 3,-1 1 0,0 0 5,0-1 1,-1 0-647,-2 1 0,-1-1 646,-2 0 1,-2 0 5,-2-1 0,-1 0 14,23-6 45,-9-1 33,-11-2 428,-10 0-349,-9 0 16,-7 1 746,-5 1-790,-8 2 1608,-6 2-1613,-7 2 21,-7 2 18,-5 1 33,-4 5-23,-2 2 2808,-1 4-2858,1 4-22,2 2-51,3 2 1,-2 9-74,11-6 6,1 5 1,13-8-7,3 1-5,3-2 0,3 1 6,5-2-6,4-1 0,4-1 17,4-3-1,1-2 1,2-4 0,0-2 17,-1-3 652,4-9-608,-8 0 1,2-9 10,-12 3 12,-3-3 157,-2-8-101,-4 8-6,-2-5 0,-2 11-5,-1 2-18,0 3-21,0 1-34,2 3-23,2 2-28,-1 2-10,2 4-12,-1 3-6,1 5-11,-1 4-33,2 16-23,3-4-56,1 13-3237,6-9 2918,0 2-291,2 0-382,2 0-8299,7 11 9420,-1-8 0,-3-6 0,-7-17 0</inkml:trace>
  <inkml:trace contextRef="#ctx0" brushRef="#br0" timeOffset="23998">16919 6119 24984,'0'-41'618,"0"1"0,2 2 0,-5 12-461,-5 22-45,-1 6-17,-2 5-5,-1 7 5,0 8-11,0 6-28,0 7 17,1 25-56,5-11-6,3-17 0,3 1-3,5 0 1,3-1-4249,6 16 4240,-3-17 0,1-2 22,8 9 697,-1-4-719,-2-5 17,-3-4-2239,-3-6 2211,-5-3 50,-1-6 174,-3-3 2154,-2-4-2260,-1-4 112,-3-3-175,-3-5 1,-3-3 17,0-3-12,-1-2 6,3-3 11,1 0-16,4-2-33,2 1-18,9-8 0,1 9 3392,7-3-3392,0 10 0,1 2 0,2 3 0,2 1 0,2 4 0,2 2 0,2 3 0,3 4 0,15 14 0,-8 1 0,11 11 0,-15-4-734,-1 3 734,-3 0 0,-5 1 0,-7-1 0,-9 0 0,-10-2 0,-10-2 0,-31 8 0,2-11 0,10-10 0,-2 0 0,-21 0 0,-4-3 0,-1-3 0,0-4-17,3-1-28,7-3-50,6-2-101,10-2-723,9-9 46,11-1-539,13-6 1412,28-12 0,-15 18 0,14-9 0</inkml:trace>
  <inkml:trace contextRef="#ctx0" brushRef="#br0" timeOffset="24343">17474 6787 21663,'0'2'2733,"0"1"34,0-3-2616,64-27-2365,-37 5 2253,12 0 0,-1-3 57,-13-12-18,-1-6 0,0-3-22,-1-7-28,-1-5-740,-11 27-1,0-1 719,0-2 0,-1-1 2,1 0 0,-1-1-226,1-2 0,-1 0 232,-1 0 0,0 0-9,0 0 1,0 1 11,-2 1 0,-1 2-1171,4-28 1216,-5 10 5,-3 11 28,-3 12-44,-2 10 653,-3 9-670,-4 6-29,-3 9 40,-3 6 0,-3 9 5,-2 8-10,-1 7 753,2 7-759,3 5 6,4 6 256,4 4-296,5 5 404,4 1-404,2-32 0,2 1 0,5 31 0,7-2-13,3-1-48,3-3-34,2-3-45,-1-3-580,0-4-254,3 11 106,-9-20-415,0 7 844,-10-18 0,-4-15 0,-1 1 0</inkml:trace>
  <inkml:trace contextRef="#ctx0" brushRef="#br0" timeOffset="24658">18264 6488 21625,'36'-6'1,"-1"1"1,-1-1 0,-4 0 9,6-1 6,-2-3 2172,-3-3-2139,-4-2-27,-4-3-2255,0-15 2277,-11 8-11,-2-9 1031,-8 13-1004,-5 3 1288,-9 1-1159,-11 8-78,-1 1 28,-4 11 112,-2 11-162,8 2 22,-6 9-12,10-2-59,-6 17-41,7-8 2975,-3 13-2975,10-12 0,1 0-207,5 0 207,8 15-45,7-11-347,11 10-1019,1-25 0,3-2-287,17 7-1752,-11-10 0,1-3-6324,11-2 9774,-5-3 0,-19-6 0,-8-1 0</inkml:trace>
  <inkml:trace contextRef="#ctx0" brushRef="#br0" timeOffset="36558">2859 8420 17305,'-53'4'493,"0"1"0,5-1 0,5 1-229,-3 2-74,15-2 73,12 1-84,12-2 85,4 1 111,8-1 465,22 6-258,29-1-495,-23-5 0,2-1-1022,11 0 0,0-2 974,-3-1 0,1-2-19,4 0 0,1-1 2,4-1 1,2-2-9,2 0 0,1 0-1365,4-3 0,0 0 1356,-20 3 1,1 0 0,0-1-3,1 0 1,1-1 0,-1 1-508,1-1 0,-1-1 0,0 1 505,0-1 1,0 0 0,-1-1-313,-1 1 1,0-1-1,-1 0 316,18-5 1,-2 0 5,-5 0 1,-2-1 10,-5 2 1,-2-2 30,-7 2 0,-2-1 115,-1-5 0,-5-2 317,3-10-396,-10-9-10,-32 13-23,-10-1 0,-15 2 394,3 9 1,-5 2-331,-4 2 0,-2 1-141,-11 0 1,0 1 166,14 4 0,1 3-6,7 1 0,3 2 535,1 0-529,10 1-85,7 1 1957,7 0-2018,3 0 740,1 0-751,2 2 3414,3 3-3414,2 4 16,5 3 12,4 3 0,5 3-17,6 1 11,6 2 0,-4-5 1,4 1-1722,5 3 0,0 1 1673,1 0 1,0 0-23,-1 1 0,-2 1-601,-6 3 0,-4 0 301,10 18 84,-17-14 1,-4 1-560,-6 15-707,-15 2-3090,-7 1-4292,-9-6 8576,-2-6 1,11-18-1,6-8 1</inkml:trace>
  <inkml:trace contextRef="#ctx0" brushRef="#br0" timeOffset="37123">6130 9212 31192,'8'-49'-564,"-1"0"0,1 3 0,-1 6-93,2 5 525,1 1 149,2-4-2945,1 0 2976,1-5-8,1-4-600,-2 6 1,0-1 639,-2 8 1,0 0 57,4-14 0,0 0-187,-4 12 0,-1 0-187,5-14 0,-1-1 64,-5 14 0,0 1-8,2-10 0,-2 2-168,-4-9-39,-2 5-26,-7 7 1671,-3 5-1618,-7 7 124,-1 5 67,-2 5 71,2 6 65,0 5 127,3 5 1184,-1 1-906,-14 27 95,7-3 1079,-12 26-1177,11-7-152,2 8 1310,2 4-1536,2 7-74,9-29 1,1 1-59,1 1 0,1 1-53,0 0 1,2 0-2,0 0 0,2 0-93,4 12 0,4 2 8,2-3 1,2 0 21,1 0 1,1-2-27,2-5 0,2-4-354,8 9-542,3-4 264,-1-4-287,-1-3-249,-1-5-500,-3-5-1219,-2-5-1721,-2-6-3900,-5-4 8827,-3-4 0,-7-1 0,-2-2 0</inkml:trace>
  <inkml:trace contextRef="#ctx0" brushRef="#br0" timeOffset="37306">6164 8794 16062,'-59'-14'2440,"-1"0"1,6 1-1,10 2-1214,18 5-307,10 1-286,7 0-283,5 0-270,7-3 7,8-2 210,11-4-166,10-2 29,12 0-684,9-2 681,8 2-924,-28 8 0,1 0 897,1 1 0,1-1-67,0 1 1,0 0-48,-1 1 1,2-1-675,9-1 0,1 1 544,-2 1 1,-2 0-1140,-1 1 0,-2 1 712,23-1-610,-31 4-1500,-6 2 2635,-2 2 0,-13-2 0,-1 2 0</inkml:trace>
  <inkml:trace contextRef="#ctx0" brushRef="#br0" timeOffset="38298">5305 8299 16984,'0'-7'3410,"0"1"-1497,11-28 0,7-5-998,0 10-971,2-15 0,2 2 677,2 20 144,-2 2-105,0 4 121,-5 4 102,-3 3-236,-5 4 15,-3 2-232,-3 2-125,-2 0-72,-2 5-204,-2 3-428,-12 18-72,-3 0 124,-5 5 1,-3 1-1565,-15 13 1516,12-12 0,-1-1 56,6-7 0,0-1-1344,0 1 0,-1-1 1606,0 0 0,0 0 21,1 0 1,0-1-351,-22 20 476,4-3 1,3-2-16,16-14 1,0 1-27,-9 9-9,-3 8 6,16-7-45,10-10-34,1 4 81,16-6-153,4-8 18,12 2 616,8-8-525,8-4 12,10-2 327,9-3-329,-26-1 1,1-1-26,3-1 1,0 0-1085,2-1 1,1-2 1038,1 0 0,1 0-247,-1 0 1,0 0-533,-1-2 0,1 1-1137,-3 0 1,0 0-2663,-6 1 0,-1-1 4264,21-4 0,-27 6 1,-11 3-1</inkml:trace>
  <inkml:trace contextRef="#ctx0" brushRef="#br0" timeOffset="38961">7001 8684 20926,'9'-51'614,"0"1"1,0-1 0,0-9 0,1 3-232,-2 1 1,0 5-1368,-2-6 1174,-2 22 1,0 2 196,-1-7-45,1 4-29,-1 6-21,1 5 436,-1 5-515,0 5 186,0 5-310,-1 4-44,-1 4-107,0 1 83,-1 11-15,1 1 746,2 14-752,-1 2 5,-1 9-5,-2 6 19,-3-6 1,-2 2-3400,-4 23 3382,0-18 1,0-1 2,2-10 1,-1-1-332,0 0 1,0 0 331,-10 30-917,3-3 906,1-4-17,3-5 27,3-7 6,4-6-11,1 1 17,3-15 2669,0 3-2300,3-17 707,-2-2-673,5-13 1197,0-1-1572,5-9-6,0-3 23,13-20-1201,-2 6 1150,10-15-22,-4 12 17,4 0 33,15-5-28,-10 12-5,9-1 11,-18 17-17,-3 5 16,-2 4-16,4 3 13,2 10-26,-1 2 8,-2 9-1,-7 1-5,-3 2-73,4 20-22,-5-7-74,0 13-327,-6-14 1,0-1-233,3 9-289,-3-8 1,1-1-1308,3-2-7422,-1-4 9249,0-6 0,-5-11 0,-3-4 1</inkml:trace>
  <inkml:trace contextRef="#ctx0" brushRef="#br0" timeOffset="39508">7837 8166 20489,'-22'-45'591,"-1"-1"1,3 5 0,3 7 1095,5 17-1010,-2 0 57,4 7-538,-2 0 175,7 6-310,1 3 726,1 0-787,2 1 0,0 0 22,1 3-22,-1 3 17,1 5-6,3 6-11,3 2 11,6 6-1052,6 4 1047,6 4-767,4-3 1,11 9 0,3 1-1,-7-6 755,-2 0 1,0 0-298,4 1 0,5 6 1,-1-1-1,-8-8 281,5 10-590,-7-3 607,-8-5 508,-8-2-475,-10 5-23,-12-10 7,-9 5 1917,-11-12-1924,-7 0 872,-6-3-899,-6-1-29,-2 0-55,0-2-101,2 0-213,4-1-511,5 0-1443,7-1-7457,8-2 9412,5-2 1,10-4 0,2-1 0</inkml:trace>
  <inkml:trace contextRef="#ctx0" brushRef="#br0" timeOffset="39890">9208 8883 24860,'4'-7'1034,"0"2"-734,-4 5 474,0 0-865,-7 9 16,-6 9 23,-9 12-1649,-6 9 1320,-3 2 51,-1 4-589,-1 2 919,8-7 0,2-1 0,1-4 0,-8 17 0</inkml:trace>
  <inkml:trace contextRef="#ctx0" brushRef="#br0" timeOffset="40383">10146 8927 21348,'5'-57'231,"1"0"1,-1 4 0,2 3-120,2 9 0,3-2-53,0-2 1,2-4 0,-1 2-38,2-13 1,0 1-194,-2 9 1,1-2 0,-3 6 190,-3 4 0,-2 4-4,-1 0 1,-1 0 8,-2 2 1,0 1 4,-2 1 1,-1 2 42,-6-25 5,-2 9-1637,-5 10 1660,2 10-401,0 9 350,3 10 445,2 4-484,-4 15-5,2 5-812,-6 16 801,1 7 5,-2 8 695,0 8-678,0 6 372,9-28 1,-1 2-390,0 1 0,1 2-14,0 1 0,1 0 0,0 2 0,0 0 3,2 1 0,1 0-3,0 0 0,1 0-9,0-2 1,2 2-90,4 2 0,4 3 0,0-3-20,-1-4 1,3 0-74,6 19 1,4-5-417,11-9-231,2-8-619,3-5-462,0-7-2262,-2-4 4174,0-5 0,-16-7 0,-3-3 0</inkml:trace>
  <inkml:trace contextRef="#ctx0" brushRef="#br0" timeOffset="40548">9835 8615 18827,'45'-26'-302,"-1"-1"1,1 1 0,-3 1 0,-1 2-1,-2 6-488,-5 12 1,-1 4-4127,16-4 1,-1 0 3923,15-1 1,-1 0 0,-45 4 0</inkml:trace>
  <inkml:trace contextRef="#ctx0" brushRef="#br0" timeOffset="41189">11113 8616 13418,'7'-5'4839,"-2"1"-3634,-5 4 3068,0 0-3830,56-60-40,-41 41 247,15-23 0,-4 1-404,-25 23-67,-1-14-33,-4 12-34,-1-1-22,-4-2-1,-1 1-10,-3 2-1,-2 4-3336,-11 1 3298,4 7-7,-13 2-459,-14 13 454,7 3-23,-17 9-781,17 2 776,0 3-12,4 3 1,5 3-385,5 1 396,6 0-11,5-2 11,6-1 2289,6 8-2294,7-11 61,24 17-45,-2-25 0,22 4-5,12-19 10,-9-7-449,-16 1 1,0-2 443,14-10 20,-16 1 0,0-3 8,12-11-14,-16 8 0,-3-1 604,3-13-579,-5-4 6,-10 6 0,-2-1-751,2-21 720,-5 16 1,-2-1 24,-2-20 23,-2-3-37,-2 31 1,0-1 2,-1 0 0,0 0 11,-2-1 1,1 0-15,-1 1 1,0-1 10,1 2 1,-1 0 53,-2-27-23,1 8 263,2 9-195,2 1 1281,0 23-1420,8 16-7,0 21 0,9 21-2180,-2 4 2180,2 12-12,-8-24 0,-1 1 251,1 3 0,-2 1-259,0 2 1,0 1-15,-2 1 1,0 1-29,-1 1 1,-2 1-29,1-1 1,-1 3-150,-3-4 0,-1 3 0,0-3-882,-1 7 0,0-1 446,-3 13 1,-1-1-1035,2-21 0,0-3 1709,-2 3 0,2-4 0,-1 4 0,0-6 0</inkml:trace>
  <inkml:trace contextRef="#ctx0" brushRef="#br0" timeOffset="41757">9337 8094 18700,'1'-5'3057,"-1"0"541,0 5-3583,7-39 11,-10 35-12,1-26 19,-13 47-9,-4 4 9,-6 3 20,-3 3-2961,-6 2 2964,-3 2 3,-5 0-2,0 1 8,0-3-8,3-2-2352,-7 2 2324,17-9 5,-2 2-10,21-10 4,5-2 1432,4-1-1403,6-1 565,5 0-594,8-2 0,7 0-34,7-2 2655,8 1-2694,7-3-78,6 2-118,3-2-1345,3 1 751,2-1-985,0-1-6431,-7 1 7559,-8-2 0,-23 0 1,-9 0-1</inkml:trace>
  <inkml:trace contextRef="#ctx0" brushRef="#br0" timeOffset="42257">12299 8060 13637,'-50'-33'1981,"-1"0"0,4 3 0,7 5-561,9 6-860,4 3-73,5 3 1158,1 0-1303,9 5 322,2 1-508,8 5 874,2 2-1019,5 5 473,2 2-461,16 16-12,-3-3-699,11 10 710,-4-3-22,3 3-6,3 3 6,5 3-5,2 2 16,-10-9 0,0 1-5,15 14-15,-16-15 1,-2-1 8,2 8-17,-6-1 17,-9-3 6,-6-3-23,-10-2 0,-8-3-73,-10-1-213,-14-3 1,-5-1-545,-12 5-626,6-5 0,0-1 1473,-14 3 0,28-10 0,1 0 0</inkml:trace>
  <inkml:trace contextRef="#ctx0" brushRef="#br0" timeOffset="44290">6799 10010 20903,'8'-62'630,"-1"0"1,0 7 0,0 7-165,2 7-97,-2 13-94,-2 9 981,-3 8-1172,-2 6-45,0 4 17,-8 14-28,1 4-11,-8 15-945,1 4 939,0 6-11,0 5 0,1 4 6,3 4-12,0 2-16,4 2-1216,3-17 1,0 2 1159,1-11 0,0 1-15,0 9 1,0-1 128,0 14-257,0-22 0,-1-1 75,-1 11 56,-4 4 73,-1-27 34,-6-6 5,-3-5 1,-6-5-1971,-3-3 1982,-2-5 0,-2-3 205,-14-16-188,13 1 27,-7-12 12,17 7 16,3-2 6,5-1 11,2 1 103,4 2-80,3 5 5,1 5-39,2 5-22,0 4-34,1 4 0,0 2 2055,0 6-2100,0 4-5,-1 18 11,0-2-23,0 23 12,0-18-6,5 7 5,3-15 6,7-4 34,5-2 17,8-5 16,8-3 1,7-4-1352,7-3 1301,7-4-5,3-2 814,-16-3 0,1-1-812,-1-2 0,0-1-25,-1-1 0,-1 0 0,-6 1 0,-2-1-6,6-5-38,-3 1-440,-5 1 333,-3 3-191,-3 3-352,-4 3-696,-2 3-3382,-5 2-4985,-3 3 10325,-4 0 1,-4 0-1,0 0 1</inkml:trace>
  <inkml:trace contextRef="#ctx0" brushRef="#br0" timeOffset="44731">6190 11898 22666,'14'-54'791,"1"0"1,-1 2-1,0 3-850,-2 13 0,0 2 244,-2 2 0,0 2-336,9-22 419,-5 10 237,-3 8-276,-4 8-10,-3 7-51,-3 4 33,0 6-167,-1 4 277,0 4-294,-2 6-11,1 5-12,-2 8 23,-1 8 0,-2 9-395,1 1 1,-2 1 377,2-5 0,-1 1-9,-3 13 1,0 1 5,0-9 0,0-1-3,-1 3 1,0 0-6,-1 1 0,-1 0-17,0 0 0,0 1-31,0-1 0,1 1-879,-1-2 0,1 1 703,0-2 0,2 0-65,1-1 1,0-2-1385,2-2 0,2-1 138,-2 26-712,4-9-2373,5-9 4631,2-4 0,-1-19 0,0-3 0</inkml:trace>
  <inkml:trace contextRef="#ctx0" brushRef="#br0" timeOffset="45192">6011 12281 22898,'-42'-22'422,"-1"1"0,3 0 0,11 6 234,21 13-566,4-1 95,2 3-197,7-2 83,17-1-172,29-5 22,6-2-409,-19 3 1,1 0 450,-7 0 1,3-1-37,10-3 0,6-3 1,-2 0 45,-7 2 1,-1-1 0,2 0-977,7-2 1,2-1-1,-3 0 1011,3-4 1,-7 1 25,10-8-79,-8 0 107,-9 1 156,0-6-61,-16 10 23,0-3 5,-16 12 736,-3 2-764,-4 5 3315,-5 0-3360,-4 4 126,-4 2-132,-6 4-3408,-2 4 3391,-2 6-1765,-1 4 1738,-1 4-459,1 3 425,0 4-28,4 2 11,3 1-6,5 0-10,5 0 5,5-2 2281,2-3-2292,6-2 11,3-5-28,7-4 28,3-5 2432,2-6-2421,2-2 23,2-7-23,-1-3 6,0-8 16,0-4-229,-3-5 280,0-3 134,-4 0 1,-1-2-23,3-7-73,-3 3 0,-1 1 202,-3 0-174,-2 4-32,-4 11-119,-5 11 0,-2 11 0,-2 4 1133,-2 10-1133,-2 3 0,-4 20 0,3-7 0,-3 15-1499,6-11 1028,1 1-1998,3 20-5183,2-15 7616,4 15 1,-3-38-1,2-2 1</inkml:trace>
  <inkml:trace contextRef="#ctx0" brushRef="#br0" timeOffset="46065">7440 11665 16453,'4'-57'1153,"1"0"1,-1 4 0,0 6-460,1-5-133,-1 5 1002,0 6-1126,-1 5-101,0 5-40,-3 8 901,1 6-1023,-1 6 468,0 5-592,0 4 1213,-1 1-1274,1 6 562,-4 16-540,2 3-5,-2 7 0,-1 2-766,-1 17 760,1-14 0,0 1-6,-3 23-5,0-11 0,0 0 2,1-10 1,1 0-980,-3 13 1,-1-1 981,4-16 0,-1-2 3,2-2 1,-1 0-292,-3 24 271,0 6 35,4-22-7,1 2 6,2-24 6,1-6 22,1-5 40,0-3 588,0-2-589,0-6 2040,2-3-2096,3-8-5,2-5 0,3-4-1,2-5 45,3-3-33,12-20-14,-11 25 0,2-1-20,-1 0 1,1 2-677,18-22 682,-9 23 11,0 4-5,1 4 0,-1 4-1,0 5-10,-1 2 10,-1 5-10,8 6-1,-9 3-5,12 15-6,-19-5-253,2 10 248,-10-5 11,-4 1 279,-5 16-324,-17 3 28,-4 3-197,-17-4 202,1-11-5,-8-2 0,11-9 0,-3-1-9,-10 1 1,0-2 22,9-3 0,1-1-34,-1-2 1,4-4-182,13-9-186,9-5-251,6-7-148,10-6-7453,22-20-1564,0 10 9136,13-9 1,-23 25-1,-5 5 1</inkml:trace>
  <inkml:trace contextRef="#ctx0" brushRef="#br0" timeOffset="46700">8048 12168 21243,'18'-50'138,"0"-1"0,0 3 1,-1 5-16,5-4-11,3-7-846,-12 24 1,0-1 775,0-3 0,1-1-6,0-3 1,0 0-199,1-2 1,0-2 195,0 0 0,0-1 436,0-1 1,0-1-441,-1 1 1,-1-1 37,0 1 1,-1 1-27,-1 1 0,-1 1 6,-2 4 0,0 0 75,-2-4 0,0 1 1489,-1-18-1612,-2 8 0,-5 26 0,-1 18 2514,-3 4-2514,-6 15 0,0 4 0,-7 20-858,6-1 0,0 4 858,3-6 0,-1 3 0,0 10 0,-2 6 0,2-3 0,1 1 0,0 1-389,2-6 0,-1 2 1,1-2 388,-1 6 0,2-3-26,-1 0 0,2 0-664,0-2 0,1-1 564,2-3 0,0-1-116,1-5 1,1 0 33,2-4 1,2-2-302,5 21-51,8-10 852,4-10-802,5-10 51,1-7 67,3-9 67,1-6 101,1-9 123,2-9 85,0-6 66,2-7 115,-9 6 0,-1 0 163,13-16-113,-13 14 1,-2 1 277,4-10 961,-4 3-995,-4 4 204,-5 5-271,-5 7 426,-4 7-375,-8 5 2515,-4 6-2891,-7 4 1428,-3 4-1467,-1 2-11,-1 2-23,3-2 12,2 1-1,5-2-5,4 0-22,3-1 22,3-2-11,6-2-6,4-2 0,7-2 12,4-5-3404,5-2 3398,4-6 5,1-3-723,0-3 734,-2-2 12,-2-2 17,-3-1-356,0-16 355,-8 6 62,-6-2 1,-3 0 16,-2-1 22,0-14-110,-6 34-24,-1 5 0,-1 6 2849,-2 2-2849,-3 3 0,-4 4 0,-5 4 0,-5 8 0,-20 18-434,7-4 434,11-7 0,0 0 0,-5 12-30,3 2 30,5-1 0,3 2 0,4 15-51,7-13-442,10 12-263,10-22-437,13-3-1008,8-5-7630,2-5 9602,-2-5 0,-16-7 0,-7-2 0</inkml:trace>
  <inkml:trace contextRef="#ctx0" brushRef="#br0" timeOffset="47633">9850 11908 14894,'14'-57'806,"0"1"1,0 1 0,0-1-537,-3 12 1,1-1 0,-2 1-109,3-8 1,-2-1-3,0 8 0,-1-3 1,-1 4-44,-1-3 1,-1 1 168,-1-15 0,-1 1-183,-2 19 1,0 0-1,-2-8 1,-1 4 1162,-4 1-1076,-2 12-39,0 10 1683,0 9-1799,2 5 2013,2 6-2048,0 1 2621,1 6-2621,0 6 373,0 11-373,-2 10 0,0 13-1185,-1 13 1185,1-23 0,0 1-894,-2 6 1,0 1 893,-1 4 0,-1 1-1204,-2 5 1,-1 0 1203,-2 3 0,-1 0 0,-3 3 0,-1 0-392,-3 0 0,0 1 392,-2-2 0,-1 0 0,0-3 0,-1 0 0,2-6 0,0 1 0,3-6 0,-1 3 0,3-6 0,2-4 0,1-1 0,-4 12 0,4-5 0,11-20 533,2-9-533,7-6 1133,13-18-1133,5-5 0,14-15 839,-11 5 1,2-2-840,-6 5 0,0-2 0,10-10 0,-1 0 0,-8 6 0,-1 1 0,0-2 0,0 0 0,1 0 0,-1 1 0,0 0 0,0-1 0,7-6 0,0 1 0,-8 9 0,-1 2 0,5-5 0,0 2 0,2-1 1427,-4 8-1427,-5 4 0,1 6 0,-2 4 0,0 7 0,-2 6 0,-3 5 0,1 4 0,-1 5 1063,0 6-1063,-2 5 0,-2 4 0,-2 4-1081,-1 0 880,-1 1-456,2-2-71,9 11 303,1-15-34,9 5 33,-1-20 62,1-7 101,2-5-38,-1-5 228,0-6 62,-4-5 291,-1-6-241,-2-7 46,0-5 22,0-3 55,-2-3 207,-3 1 1,-1-2-67,2-7-816,5-20 816,-15 35-12,-4 4 310,-1 5-422,-4 3 107,-1 4-197,-4 4-10,-1 3-18,-2 1-10,0 1 1932,-1 1-1960,-1 5-23,5-1-6,-1 2 6,8-2-6,0-1 6,2 0 0,3 0 6,3-2 0,4-1-1,5-1 6,4-1 6,4-3-17,4-2 0,0-5 11,2-3-5,-3-3 22,-2-2-11,-3-1 0,-3-4-6,-4-1 17,-2-2-10,-4 1-18,-2 1 0,-3 5 0,-1 3 0,-3 3 0,-5 2 0,-2 5 0,-6 2 0,-3 2 0,-22 9 0,13 0 0,-15 7 0,20 1 0,2 2-549,0 5 549,2 3 0,2 3 0,1 2 0,3 3 0,3 0 0,4 1-135,11 14-728,15-1-2622,4-2 2387,12-10-750,-6-16-4311,5-5 6159,7-4 0,-21-5 0,0-2 0</inkml:trace>
  <inkml:trace contextRef="#ctx0" brushRef="#br0" timeOffset="48373">11630 11718 25167,'28'-45'537,"0"1"1,-2 3 0,-6 9-208,-15 21 46,-2 3-208,-6 4-67,-5 2 17,-6 3-57,-6 4 12,-6 4 0,-4 5-23,-4 5 7,0 3-52,-1 5 1,1 3-1488,2 3 1476,1 1 12,3 1-12,2 2 12,4-2-1,4 0-2903,2-3 2898,6-2-6,3-6-5,4-4 28,12-2-12,1-8 6,9-2 34,1-9-17,1-4 1063,2-5-940,10-14-55,-8 2-67,7-9-29,-11 5 1502,0-3-1502,1 0 0,-2-1 0,0 2 0,-2 1 0,-2 4 0,-3 5 0,-3 4 0,-4 6 0,-2 3 0,-2 3 0,-2 2 0,1 4 0,0 3 1890,-1 6-1890,2 2 0,0 4 0,2 2 0,3 13-281,1-8-666,10 14 303,-4-18-129,9 2-101,-2-11-1091,18-3 956,-7-7 1,1-2 873,22-1-353,-20-3 1,-2-1 801,4-8 218,0-2 129,-1-3 213,-1-1-17,-1-1-124,1 0-144,-1-1-2035,2 0 1799,1 0-971,0 0 794,-10 5 1,2 0-29,-1-2 1,1 0-60,-1 0 1,-1 1 532,14-13-398,-23 13-11,-8 5-62,-5 3 8,-9 3-108,-6 3-39,-12 4-12,-31 11 242,17 0 1,-2 2-243,-2 0 0,0 1 0,-1 2 0,2 2 0,-14 9 0,6 1 0,10 0 0,8 0 0,10-2-44,8-3 32,7-4 345,8-3-377,17-4 10,5-6 0,16-4 1,-3-10 2,-7-2 0,0-2 26,19-9-667,-18 5 0,0-2 672,10-9 17,-4-3 5,-2-3 0,-3-3-5,-13 7 0,0-3 379,-1-5 1,0-3-383,0 1 0,0-2 18,-2-2 0,0 0-26,-5 9 0,1 0 5,0-1 0,0-1 12,1 0 0,0 0-23,-1 2 0,1 0 0,-2 2 0,0 1-305,1-2 1,-1 1 304,3-8 0,-1 2 0,-13 25 1393,0 4-1393,-2 5 389,0 1-389,0 5 0,-4 6 0,-7 22 0,-4 6 0,-2 4 0,3-7 0,0 1 337,-6 16 1,-1 0-338,7-18 0,1-2-274,-1 2 1,-1 0 273,0 2 0,0-1 0,0 0 0,1 1-144,-1 0 1,1 0-1507,2-1 0,0 0 1261,2-2 0,0 1-754,-1 27-1833,6-7 2976,15-2 0,-6-26 0,6-3 0</inkml:trace>
  <inkml:trace contextRef="#ctx0" brushRef="#br0" timeOffset="48583">13286 11616 27358,'-34'7'14,"-1"1"0,-24 12-31,41 14-5,3 3-45,4 1-73,3 0-135,4 0-4950,2-3 4453,4-1 563,3-4 209,11 8 0,-9-21 0,6 4 0</inkml:trace>
  <inkml:trace contextRef="#ctx0" brushRef="#br0" timeOffset="48768">13530 11185 17078,'-8'-47'312,"0"-1"0,1 5 0,1 9 2303,0 19-2626,1 8 1375,-1 2-1442,2 9 842,-1 5-943,0 6 3280,-2 6-3567,1 6-234,0 6-336,2 6-695,2 5-2682,2 3-5418,0-3 9186,0-7 0,0-17 0,0-9 1</inkml:trace>
  <inkml:trace contextRef="#ctx0" brushRef="#br0" timeOffset="49450">13740 11582 22436,'0'-4'3389,"0"0"-1065,0 4-2313,-17-11-5,8 18 10,-14-5-21,12 22 10,-1 3-5,2 1-240,0 0 262,2 0-16,0-2-12,2-1 6,1-1-17,1-2-16,2 3 33,4-5 0,2-2 11,3-10-11,2-6-17,4-4 34,2-4 11,4-4 17,2-4 16,2-3-16,3-3 17,1-2 223,2-2-234,0 0 5,2 0-2792,-1 3 2781,-1 1-22,-2 3-247,-2 4 224,-3 2 0,-2 4 0,0 4 0,-5 6-13,0 3-48,-6 6 2696,-1 3-2770,3 14-94,-1 7-345,0 3 311,-2-2-40,-2-11-33,3-2-33,2-2-23,4-3-28,4-2-6,3-4-331,18 0 500,-8-4-899,14-1 1100,-12-6 56,0-1 33,2-3 57,0-2 44,2-5 40,2-4 281,1-3-271,1-4 12,2-2-903,0-2 959,-1-2 403,8-10-319,-18 10-17,-1-6-55,-22 13-85,-7 2-39,-9 3 884,-7 2-951,-10 4-12,-8 2-302,-8 3 252,-5 4-2,-4 4-3,-3 2 11,0 4 11,0 2-28,4 0 5,5 2-10,6 0-48,8 0 47,6-2-5,9-2 6,5-1-18,5-3 29,7-2 650,4-2-651,8-2 1065,6 0-1065,5-4 12,2-2 11,3-4 34,-2-2 11,-1-1 79,-2-1 116,5-6-111,-11 5-133,3-2-24,-13 7 0,-3 3 0,-3 1 0,-2 3 0,-2 1 0,-2 8 0,-4 14 0,-1 5 0,-7 13 0,-9 19-1791,0-7 1791,5-15 0,0 0 0,1-8 0,1 0 0,-3 2 0,0 1 0,-1-1 0,0 2 0,-1 0 0,-1 1-631,1-1 1,-1 1 478,0 0 0,0-1-296,1 0 0,-1 0-381,1-1 1,1 1 828,-3 2 0,3-1 0,-3 2 0,3-3 0</inkml:trace>
  <inkml:trace contextRef="#ctx0" brushRef="#br0" timeOffset="50249">11868 9458 12513,'-57'-8'657,"0"0"1,5 1-1,14 1 2194,29 6-2577,6 0 1409,4 0-994,15 5-84,28 4-454,-1-1 0,5 1-234,-2-1 0,7 0 111,-8-1 0,8 0 0,4 0 0,-1 1 0,-5-2-24,6 1 0,-3 0 0,4-1-2,-4 1 0,5 0 0,3 0 1,-2 0-1,-5-1-7,-5-1 1,-3 0 0,-1 0 0,2 0 1,2 0 0,1-1 0,1 1 1,-1-1-482,3 1 0,0 0 0,0 0 0,1 0 461,0-1 1,2 1-1,-1-1 1,0 1-289,0-1 1,-1 0-1,2 0 1,2 0 248,-8 0 0,2-1 1,2 0-1,0 1 1,-1-1-1,-3 0-114,9 0 1,-3 0 0,0-1-1,4 1 160,-3-1 0,4 0 0,2 0 1,0 0-1,-4 0 0,-6-1 107,12-1 0,-7 0 0,2-1-86,-7 0 1,3 0-1,-1-1 1,-7 0 2,13-3 1,-6-1 13,-6-1 1,-3-1-4,-7 0 1,-2-1 64,23-11 22,-17 0 113,-12-13 741,-24-7-904,-13 0 0,-21 1-23,-10 13 12,-10 0 6,-9 5 29,14 8 0,-6 1 1,0 1 250,6 1 1,0 2-1,-2 0-191,-16-4 0,-3 1 0,5 1-48,1 2 1,6 2-23,8 2 0,6 1 14,1 2 1330,10 1-1386,10 3 2613,7 2-2608,4 4 411,5 3-405,3 4 34,15 12-28,14 9-29,5 2-1454,8 2 1444,-9-7-6,1 3-564,2 2 558,-2 3-11,-13-11 0,-1 0-980,10 18 932,-14-17 1,-3-1-216,-1 12-3812,-12-6 1,-4 1 4091,-6 13 0,-1 5 0,-2-36 0</inkml:trace>
  <inkml:trace contextRef="#ctx0" brushRef="#br0" timeOffset="50966">16335 9724 21695,'7'-49'566,"-1"0"1,0 0 0,1 0 0,-1-3-1,0 3 1,0 2-371,-1-9 0,-1 4 327,-3 4 1,-2 4-233,-1-6-117,0 14 0,-3 8 327,-3 22-484,1 9-6,-1 20 11,2 11-16,-1 10-1846,1 10 1845,3-22 1,0 0-483,1 5 0,-1 0 477,1 3 0,0 0-3,0 3 0,1 1-3,-1 0 1,0 1-658,0 0 0,1 1 635,-1-1 0,0 0-20,-1 1 1,1 0-358,0-1 1,-1 1-127,-1-3 1,0 3 0,0-2-131,-1 7 0,0-1-585,0-7 0,0 1 1,1-2 1245,-3 7 0,2-6 0,-1 5 0,0-4 0</inkml:trace>
  <inkml:trace contextRef="#ctx0" brushRef="#br0" timeOffset="51415">16181 10241 13742,'-16'-58'1294,"-1"1"0,1 4 0,1 7-381,-4 3 1599,-1 8-843,-23-7-1238,17 19 278,-15-7-407,26 22 359,4 1-521,6 1 1058,4 2-1198,9-1-23,6 0-16,15-1-893,10 1 865,13-1-23,10 1 42,-27 2 1,3 1-40,22-1 0,2 1-1133,-14 0 1,0 0 1196,-5 1 1,3 0 0,-4-1-15,3 1 1,-1-1-1,14-1 1,0-1 30,-17 1 1,-1 0 33,17-2 0,-3-1-155,-8 0 194,0 1-11,-34 3-5,-7 1 611,-10 2-572,-32 13-45,6-3 2074,-27 12-2080,19-7 28,-1 0-5,2 1 22,4 0 221,4 0-221,0 4-56,13-5 6,0 4-29,12-8 18,3 4-1,3-4 34,11 3-45,1-8 17,20 0-17,-9-5 6,11-5 34,2-9 5,-10-2 28,7-8 145,-6-7-72,-11 7 473,4-8-400,-12 13-57,-2 2 18,-2 3-12,-1 3-56,-2 3-17,0 2-50,0 2-44,-1 2 21,1 2 283,1 3-327,3 5-17,1 4-45,8 17-45,-1-3-1486,5 12 971,-5-7-565,2 2-2174,-2 2 3372,1 4 0,-7-19 0,-1-2 0</inkml:trace>
  <inkml:trace contextRef="#ctx0" brushRef="#br0" timeOffset="52106">17493 9980 20443,'13'-59'772,"1"0"1,-1 2 0,-1 3-529,-4 14 0,0 2-842,-2 1 1,0-1 958,-2-9 1,-1 0-208,-2 13 0,0 1-17,-2-7 0,-2 1 121,-5-3 571,-1 9-627,0 8-34,1 9 593,2 6-699,2 5 431,1 6-470,1 6 16,1 43-33,0-7 400,1-4 0,0 2-401,0-9 1,0 0-246,0 3 1,1 1 244,0 21 1,0 1-1065,-1-14 0,1 1 1056,0 15 1,-1-2 2,1-17 0,-2-1-1096,0 12 1,-1-1 1103,0-15 1,-1 0-370,-4 20 0,-2-4 389,-3-10 310,-5 9-282,7-40 1285,2-5-1257,0-4 2551,4-6-2579,1-4 2261,2-7-2301,2-6-10,4-3 252,4-5-258,5-5 0,6-2-500,-3 7 0,2 0 500,12-15-751,-9 15 0,0 1 751,12-7 0,0 4-59,-2 6 59,-1 4 0,8 3-548,-11 7 548,5 3 0,-12 6 772,0 6-772,1 3 0,7 17 0,-6-3 735,4 12-735,-10-6 0,-4 2 67,-2 2-67,-3-1-35,-4 1-15,-4-1-12,-5 0-22,-7-1 120,-7-1-204,-9-3-95,-7-1-179,-8-4-269,-7-3-2250,-8-4-405,-2-7 3366,24-3 0,2-2 0,-2 0 0,0-1 0</inkml:trace>
  <inkml:trace contextRef="#ctx0" brushRef="#br0" timeOffset="53510">18300 10159 16146,'2'-10'4078,"-1"1"-2695,-1 9 3652,0 0-4816,-9 40-23,6-29 179,-6 29-145,9-39 5,0-1 101,4-3-235,4-4-29,15-13-49,-1-1-1,12-11-5,-6 2 2,-7 3 1,1-2-495,10-19 503,-12 9 0,2-7 0,-4 4-488,-3 4 1,-2-1 461,2-11 0,0-8 0,-2 6-515,-5 7 0,-2 3 515,3-13 1,-2-3 6,-4 14 1,-2-1 0,1 3-10,-1 4 0,0 1 0,-1-18 0,-2 6 0,-2 16 0,-2 9 0,-3 9 0,3 10 392,-8 17-392,4 6 0,-7 17 0,3 2 0,0 8-33,5-6 0,0 6 33,1 9 0,0 2-981,1 0 0,1 2 981,0 2 0,2-2-9,2-16 0,1 1-844,1 15 0,1 2 735,2-17 0,1 1-58,1 11 0,3-3-68,1-18 0,3-4-1996,15 24 1395,5-8-108,5-9 241,2-9-789,15-8 1108,-15-10 1551,8-8-1158,-21-10-338,2-17 641,-9 2 100,2-10 2121,-11 6-1952,-2-1 626,2-12-626,-3 12 89,1-6 185,-4 13-13,-1 8-324,-2 1 3016,-1 9-3340,0 1-118,7 7-67,1-2-11,8 3-1,2-3 24,4-2-35,5 0 57,26-13-23,-21 3-424,16-13 419,-33 4 5,-3-3-141,-4-4 152,-2 0-10,-3-2 21,-1 1 6,-3 2 51,-7 0-62,-1 8 446,-8 1-379,-10 10 1,-4 5-246,0 4 150,1 4 0,12 4 0,0 2 0,-2 16 0,5-5 0,-1 13 0,9-8 0,2 18-69,6-10-155,5 14-207,7-16-370,7 0-839,5-2-8191,17 9 7840,-14-17 0,2-1 0,-22-19 0</inkml:trace>
  <inkml:trace contextRef="#ctx0" brushRef="#br0" timeOffset="54734">20706 10271 20828,'29'-50'405,"-1"0"0,-2 5 0,-3 2-189,-11 12 0,-2 1-43,5-19-98,-6 16 1,-2 0 70,0-14 128,-3-14-122,-5 17 399,-3-7-327,-13 20-123,0 14-51,-10 2 647,1 13-669,-7 9 17,-5 6-300,-6 11 311,-5 6-31,23-12 1,0 1-24,-2 2 1,0 1 17,-11 12 0,0 2-15,10-9 1,1 1-3,-3 7 1,-1 5 0,5-4-4,-6 17-123,11-13 0,6-3 117,17-6-5,9-6-49,10-5 49,10-5 0,11-5 2,-3-8 1,2-2 8,-8-2 0,2-2-619,27-7 0,0-4 630,-25 3 1,-1-3-4,12-5 0,-3-2-502,-15 3 0,-3 0 502,-1-2 1,-1-1 5,-2-1 0,-1-2-3,-2 0 0,-1-1 3,-1-1 0,0-2 8,4-14 1,-1-2-279,-5 11 1,0-2 260,-1-5 1,2-3 0,-3 3-1,-2 3 1,0 1 10,2-13 1,-2 1 6,1-13 143,-3 6-105,-3-4-5,-3 21 1064,-2 0-1053,-1 25-50,0 5 1782,0 5-1799,0 2 1896,0 8-1891,-1 7 23,-3 31-16,-1-1-631,1-9 0,-1 1 619,-5 26-14,-1-11 0,0 2-887,2-11 0,-1 0 895,-4 14 1,0-1-1,3-14 1,1-2-1151,0 0 0,1 1 1111,1-1 1,0-1-21,1 0 1,3 0-200,1 12 1,3-1 14,2-14 0,3 0-336,2 9 1,3-4-436,18 8-335,6-9-382,6-6 428,4-10-999,3-9 482,-12-9 1,0-4 1495,18-6 416,-18 0 1,0-3 804,9-14 452,-1-3 337,-15 3 1,1-1-123,12-15-884,-16 14 1,0-3 286,-4-1 0,-2 0 2376,7-14-2545,-7 3 1,-3 1-401,-6 4 275,1-13-426,-13 31-67,-3 5-40,-3 2-22,-4 3 1316,-3 3-1383,-2 2 22,-4 3-39,-3 4 5,-2 4 12,-1 5-50,1 4 5,1 3 11,-6 17 11,11-9 532,-2 13-560,11-14-10,5-1-12,3-1 0,3-2 11,6-2 0,3-3 0,5-2-11,3-5 17,2-2 0,0-6 11,2-1 5,8-12 23,-6 0-5,5-10 33,-10 1 0,-2-5 22,-3-1 17,-2-3 1,-3-2-1,-1 2 6,-1 1 5,-2 3 6,-2 5 78,0 3-150,-2 7-29,0 2 0,0 9-11,-2 5 0,0 6 0,-2 5 6,-2 4-12,2 3-5,1 3 11,1 1 11,1 0 6,3 0 22,3-2-39,4-2-28,6-1-3375,2-4 3375,5-2-493,4-4 510,4-4-347,1-4 330,3-4 28,0-3 0,0-6-11,-1-5 11,-1-6 0,-2-4 0,-2-4 5,0-5 18,-2-4-12,-1-6 0,-6 6 0,0-2-352,-4 7 1,0 0 343,4-12 0,1-1 0,-4 9 0,-2 1 2,1-2 1,0 0-6,0-1 0,-1 0 500,0 0 0,-1-1-486,-1 2 0,-1-1-6,-1 1 1,-2 1 7,5-29 24,-4 8 329,-5 8-319,-3 9 389,-1 11-377,0 7 925,-1 8-963,-1 5 2044,-1 6-2068,-5 17 0,2 5-91,-5 17 91,2 2 0,-1 10-1107,1 8 1107,4-27 0,1 1 0,0 2 0,0-1-23,0 2 0,1 1-22,1-1 0,-1 2-143,2 15 1,-1 0 16,2-14 1,0 1-1296,0 10 1,2-2 770,3 11-285,4-7-460,1-7-1148,-1-9 2305,1-4 0,-5-16 0,-1-3 1</inkml:trace>
  <inkml:trace contextRef="#ctx0" brushRef="#br0" timeOffset="55208">22294 9959 24676,'26'-19'8,"0"0"1,30-10-26,1 32-5254,4 0 5282,2 1-17,1-2 866,-3 0-872,-2-1 7,-4-1 98,-4 0-87,-5 0-6,-7-3 5,-5 1 18,-6-4 10,-6 0-1958,-7 1 1953,-6-2 1635,-4 1-1612,-4 0 352,-5-1-347,-4 0 793,-7 1-748,-5-1 5,-5 3 52,-3 1 10,-4 2-11,0 2 39,-2 2 3295,1 3-3362,0 3 28,-11 12-135,13-5 207,-5 8-218,13 4-22,10-7 11,2 8-11,8-9-6,6-1 17,4 1-39,6-4 0,6 0 11,5-4-6,4-2 28,2-4 12,2-3 5,-2-4 28,0-5 219,14-20 140,-12-1-124,4-7 6,-19 9-17,-9 11-28,-2 5-61,-1 2-51,-3 3-44,0 3 27,-2 0-106,0 8 11,-2 0-22,0 17 11,-1-5-11,0 9 0,2-4-12,0 3-1874,1 3 1696,3 4-1935,5 20-4238,-1-9 6374,-2-12 0,1-2 0,-3-7 0,0-1 0</inkml:trace>
  <inkml:trace contextRef="#ctx0" brushRef="#br0" timeOffset="59127">15813 7944 7255,'-58'-3'1140,"-1"-1"0,1 0 0,-2 0 0,1 1 0,0 1-652,-2 0 1,1 0 0,-1 1-312,4 0 1,0 0-1,-6 0 354,8 1 0,-7 1 1,-1-1-1,2 1 1,6-1-887,-6 1 0,5-1 0,-4 0 488,-3 1 0,-5-1 0,2 1 0,10-1-28,5 1 0,7-1 205,5 0 0,3-1 646,-18 0-343,17-2-521,22 1 820,20 0-605,22 1-90,20 1 772,-14-1 1,2 1-907,6 0 0,3 0-200,7 0 1,2 0 337,5 0 1,1 0 50,-18 0 0,2 0 0,2 1-603,3 0 0,5 0 1,0 0-1,-2 1 521,3-1 0,-1 1 1,2-1-378,-2 1 0,3 0 1,1 0-1,-5 0 397,3 0 0,-4 0 0,0 0-239,2 0 1,1-1 0,-1 0 85,2 0 1,-1 1 0,1-2 13,1 1 1,0-1 0,1 1-115,0-1 0,1 0 0,0 0 11,2 0 1,-1-1 0,1-1 3,1 1 0,0 0 1,0-1 7,0 0 0,1-1 1,-1 0 5,0 0 1,-1 0 0,4-1 12,-14 1 1,3-1 0,1 0-1,-1 0 1,-2 0 24,-1-1 1,-2 1 0,0 0 0,1-1 98,12-1 1,3-1 0,-2 1 0,-4-1-85,-5 0 0,-3 1 0,-1-2 9,-2 2 0,-2-2 1,0 1-41,17-3 1,-2 0-2,-6 0 1,-2 0 8,-6 0 1,-1 1-6,-7 1 1,-1-1 69,22-6 79,-13 3 38,-14 1-13,-12 3 1215,-10 0-1471,-6-1 1413,-9-2-2244,-20-10 256,-5 4 56,-20-9 895,1 8-530,8 3 1,-2 1 9,10 2 1,-1 1 120,-11-5 1,2 0 203,-15-7 438,5 0-287,8 3-65,8 1-61,8 4 3060,6 2-3285,11 6 130,4 2-176,6 4-71,2 1 333,5 5-424,1 2 93,7 8-29,4 2 14,22 20 148,-4-7-18,-10-8 0,1 1-969,14 11 635,2 2 490,-3 2-2959,-1 0 2849,-4 1-90,-14-9 0,-1 0-1790,7 14 1689,-12-15 0,-1 2-1060,-4 23-613,-10-11-3964,-9 9 5866,-14-11 1,10-20 0,-2 0-1</inkml:trace>
  <inkml:trace contextRef="#ctx0" brushRef="#br0" timeOffset="60075">20031 7599 14531,'-17'-40'360,"-1"0"0,-5 2 0,-2 11 1802,-6 21-2084,-16 4-500,16 7 1,-1 3 461,-20 8-18,17-3 0,0 2 961,-15 14-966,3 3-17,4 7-6,17-9 1,3 3-18,-8 19 625,13-17 1,4 1-631,4 14-5,5 0-1654,8-4 1653,7-2 389,5-16 1,4-2-394,14 12 11,-8-14 0,2-3-5,20 3 2,5-5 0,6-6-11,4-3 37,-30-8 1,2 0-193,0-2 1,0 0 208,1-3 0,-1 0 5,1-1 1,0-2-3,-1-1 0,0-1-4,-1-1 1,0-1 5,-1-1 0,-1 0 11,-2-2 1,0-1 54,7-6 1,0-2 22,13-13-322,-20 12 1,-2-1 365,0-9 38,-5 2 16,-8 2-18,-6 3 463,-5 4-514,-9 5 523,-21 7-605,-4 7 8,-21 9-5,2 9 132,11 1 1,-1 1-180,10-2 0,1-1-6,-10 6 1,3 0 4,-5 9-32,6 13-4,17-10 26,5 7-18,18-13 519,5-3-506,9-3-32,8-5-281,5-4 317,7-4 8,5-4 0,4-3 377,3-4-361,0-4 16,-3-4 17,-5-2 9,-5-3 2752,-6-3-2731,-7-1 23,-6-3-24,-7-1-3,-5-2-22,-6 1-24,-5-1 5,-5 1-6,-6 0-11,-5 1 17,-14-7 503,7 10-522,-8-3-10,14 13-49,5 5 1292,4 2-1379,5 3-29,4 2 4,2 2-67,2 3-133,3 6-140,4 4-251,4 3-359,3 2-4358,10 13-3344,-8-10 8801,4 5 0,-15-19 0,-2-4 1</inkml:trace>
  <inkml:trace contextRef="#ctx0" brushRef="#br0" timeOffset="60674">20795 8175 20819,'29'-34'357,"-1"-1"1,0 1 0,11-13 0,-8 4 190,-15-8-357,-5 9-83,4-17-1931,-7 23 0,0 0 1849,7-24-24,-4 19 0,0 0 413,-1 8 0,0 1-415,1-1 1,1-1 115,0-2 1,1 1-103,0 0 0,0 0-3,0 0 1,0 1 13,-1 3 0,0-1-670,1-6 0,0 1 808,3-11 22,-1-4 1717,-11 32-1807,-2 7 462,-2 7-569,-5 12 917,-2 6-826,-8 11-17,-2 6 27,-4 7-24,-1 6-429,-3 7 441,-1 8-55,13-27 1,0 2-1050,0 1 1,0 2 1009,0 0 0,1 1-9,-1 0 0,1 0-229,2 1 1,0-1 215,0-1 0,2 0-7,2-1 1,0-1-43,0 29-33,3-7-10,9-6 1389,13 3-1401,4-18-20,12 2 16,-5-20-17,2-4-12,2-4 71,-1-5 3,1-2 23,-1-6 45,1-4 11,0-6 27,1-4-1462,1-5 1476,2-5 10,0-6 1612,2-4-1588,-11 8 1,-1-1-15,-6 8 1,0 0 17,4-6 0,-1 1 87,4-2 645,-10 7-633,-6 8-27,-7 5 404,-10 5-535,-6 3 3214,-9 7-3220,-16 12-2881,6 3 2875,-8 11-2280,14-4 2275,6 3-63,3 1 54,7 13 25,6-11-13,5 5 11,7-14-17,14 4 18,-1-8-6,11 2-12,10-6 23,-9-7 0,13 0 34,1-8 16,-1-11 34,9-9 2037,-18-3-2060,-9-6 7,-15 5-1,-3-2 47,-5-2 15,-4-11-96,-3 11 1,-4-6-23,-1 16 152,-2 4-191,0 3 3196,0 4-3426,2 2-38,1 3-718,2 1 202,4 6-392,2 0-829,5 5-2784,5 0 3969,5 3 0,-9-6 0,1-1 0</inkml:trace>
  <inkml:trace contextRef="#ctx0" brushRef="#br0" timeOffset="61182">22457 7699 19948,'0'-4'3404,"0"1"-162,0 3-2640,12-31-532,-12 39-178,9-25 173,-16 48-84,1-5 57,-2 2-516,0 1 550,0 2-309,0-2 212,1-1 92,0-3-133,1-3 47,2-3-3099,-1-3 3116,2-4 35,0-2 14,2-5 23,0-1 61,1-5 168,4-8-247,0-1 3455,8-17-3452,-2 6 13,3-11-17,0 5-505,3-4 557,2 0-3189,2 0 3118,0 3 44,0 5 20,6 1 16,-3 9 20,-2 3 21,-5 8 384,-3 10-513,-4 0-38,4 9-81,-5-1 3356,-1 3-3454,-1 2-57,-2 1-50,-2 2-27,-1 0 150,-2 7 57,-2-6 84,1-1 43,-1-11 101,2-7 16,0-4 155,1-1-132,6-16-20,-1 3-39,8-17 2,1 4 48,15-16-2625,-4 9 2591,12-8 2,-7 17 77,0 3-84,-1 6 15,1 2 24,8 6 25,-10 3-14,7 7-117,-2 11-78,-9 3-241,12 23-47,-19-10-145,2 13-222,-11-11-2106,-8 16-7024,-4-16 9142,-4 6 0,3-27 0,1-5 0</inkml:trace>
  <inkml:trace contextRef="#ctx0" brushRef="#br0" timeOffset="61815">23535 7797 21471,'11'-47'641,"1"0"1,-2 4 0,-1 7-261,0 12 843,-2 5-839,-2 3-46,-1 4 479,0 0-635,-1 5-52,0 1-47,-1 5 490,-2 0-591,1 5-37,0 3-9,1 5-22,1 3 2,0 4 4,-1 4-1,0 14-85,-2-6 125,1 9 51,-1-11 20,0-2 0,-1 1 17,1-3-8,-2-2 7,0-5-20,0-2 10,0-3 8,1-3 22,0-4 53,1 0 38,-1-4 638,0-1-661,1-9-108,-2 0-41,2-9 14,-1-1 0,1-3-2,2-5 46,4-3-556,4-3 520,5-2 126,6-1 11,4-1 1,6 0-121,-5 14 0,1 0-24,16-8-400,-14 13 1,0 1 361,12 1-31,-3 5-16,-2 3-274,-2 5 225,-1 2 133,-1 5-5,1 4-1,-1 5-11,0 5 0,0 3 6,-2 4-73,6 18-28,-11-7-302,3 14-40,-16-11-577,-2 2-840,-5 0 1871,-3 5 0,-1-23 0,-1-1 0</inkml:trace>
  <inkml:trace contextRef="#ctx0" brushRef="#br0" timeOffset="65679">2131 14440 17462,'-58'-9'477,"0"1"1,6 1 0,3 0 214,9 3 0,5 0-597,-1 1-95,-1 0 1267,37 3-1250,5 0 33,5 3 34,11 0-5,11 3 2,5-2 0,7-2-1150,-3-2 1,3-1-1,1 0 1078,2 0 1,0-1-1,2 0-2,7-1 1,2-1 0,-2-1-289,-10 0 1,-1 0-1,1 0 277,3 0 0,0-1 1,0 1-385,2-1 1,-1 0 0,1 1 387,0-1 0,1 0 0,2 0 3,-2-1 0,3 1 0,1-1 0,-1-1-274,0 0 1,-1 0-1,0-1 1,0 1 275,-1 0 1,0-1-1,-1 1 1,-1-1 21,7-2 1,-1-1 0,-6 0-11,-4 0 0,-4-1-68,-5 1 1,-3-1 112,20-12 11,-15 1 990,-16 2-996,-12-1-11,-11 2-22,-13-2 1556,-9 1-1562,-11 0 986,3 6 0,-3 0-874,-3 0 0,0 2 1077,-1-2 0,1 2-932,-24-7-10,28 11-521,10 4 363,7 3-72,6 2-34,5 1 257,2 2-262,2 2 1073,2 6-1068,3 4 12,4 5 5,4 2-17,3 2 6,5 2-12,1 2-531,4 3 532,0 3-12,1 2-5,-1 4-62,-1 3-39,-3 5-151,-6 5-342,-6 3-571,-8 7-227,-6-30 0,-2 1 1403,-5 7 0,-2-2 0,-1 3 0,-4 0 0</inkml:trace>
  <inkml:trace contextRef="#ctx0" brushRef="#br0" timeOffset="68165">6595 13788 16160,'8'-45'648,"0"-1"0,0 1 1,1-7-1,-1 7 2040,1 5-2548,-7 32 1341,-4 5-1441,-3 10 857,-5 5-857,-8 11-18,-4 9 1948,-4 9-1914,-1 8-45,0 7-8,15-25 0,0 1 0,1 2 0,0 0-6,1 2 0,0 1-3,1 0 1,0 0-703,0 2 1,1-1 681,1 1 1,0 0-68,0 0 1,0 0-87,2 0 0,0-1-163,0 0 1,1 0-1084,0-1 0,1 1 355,1-3 1,0 1-1550,0-3 0,1 0 2241,0 3 1,0-3-1,1 2 1,-1-3-1</inkml:trace>
  <inkml:trace contextRef="#ctx0" brushRef="#br0" timeOffset="68345">6268 14476 21627,'-11'-42'33,"0"0"1,2 3 0,9 8 442,31 15-498,7 2-62,6-1-191,5 1-352,4 1-622,3 0-1843,4 1 3092,-24 6 0,-2 0 0,3 0 0,0 0 0</inkml:trace>
  <inkml:trace contextRef="#ctx0" brushRef="#br0" timeOffset="69273">7284 14288 14765,'1'-50'849,"-1"0"1,2-12 0,0 3-694,-1 24 1,1 0-28,1-12 0,0-1-17,-1 13 0,1 0-17,-1 1 0,1-1 181,1-8 1,-1 2-59,2-14 841,0-4-868,-3 35 1440,0 8-1547,-1 8 2148,-1 5-2221,1 4 0,-1 5 2706,1 5-2700,2 27-6,-1 0 254,0 23-246,-2-17 1,-1 2-421,-1-9 0,-1 2 409,-1 14 0,-2 3-5,-4 3 0,-1 2-702,3-20 1,-1 0-1,0 2 695,-2 7 0,1 1 1,0-3 0,-1 7 0,1-4-3,3-8 1,2-5-251,2 4 256,2-7 0,2-9 0,1-6 419,4-7-385,1-11 692,12-19-698,-3-5 0,8-16 39,5-15 1043,-6 9-1088,-9 13 1,0-1 16,6-15-2640,-2 0 2651,-1 3-5,-1 4-28,-1 6 22,-2 6-11,-2 7-6,-3 7-5,-1 6 863,0 5-852,7 10-28,1 2 6,6 10-17,-2 1-1,0 4-49,9 15-1,-6-8-807,5 11 623,-9-13-141,0 1-195,1-2-258,2 0-2293,0-2 1683,2-2 1392,0-2-8612,10 0 1389,-12-10 7124,4-1 1,-17-9 0,-4-1 0</inkml:trace>
  <inkml:trace contextRef="#ctx0" brushRef="#br0" timeOffset="69604">7996 14484 18442,'28'-49'883,"-1"0"0,-2 5 0,-4 6-200,-11 16-55,-3 3 1620,-1 1-1862,-4 6 328,0 3-445,-2 6-50,0 3-208,-1 6 662,23 16-678,-8-10-1,19 9 12,-11-24-12,0-1 12,1-5 27,6-9-10,-9 2-12,2-6 45,-10-3-11,-5 5 11,-2-5 17,-4 8-1,-3 1 29,-1 2 17,-3 1-6,0 2 0,-2 2-23,0 4 40,-9 2-73,3 4-17,-7 4 1,2 3-7,-2 5 6,-1 2-22,0 4-11,1 1-6,3 3-11,3 0-443,3 1 432,5 1-40,3 0-11,4-1-515,25 19 168,-6-16-789,23 13 402,-10-22-2189,22 1-1245,-9-8-5590,9 1 9220,-21-9 1,-16-2-1,-7 0 1</inkml:trace>
  <inkml:trace contextRef="#ctx0" brushRef="#br0" timeOffset="69952">8849 14250 15650,'18'-43'720,"-1"-1"1,0 5 0,-6 6 2695,-9 9-3113,-2 9 1319,-4 0-1398,-11 10-163,0 6-5,-11 5 6,1 5 836,-3 6-864,-3 4 5,-14 18 2973,11-8-3018,-10 14-810,16-12 811,2 1 10,5-2-274,3 18 241,10-21 0,8 11-5,24-27 22,2-7 11,13-3 0,-5-10 22,2-4-22,-1-7 17,1-2-920,-2-3 937,-3-3 44,-2 0-2399,-3-2 2427,-4 1 17,-4-1 271,-2 2-254,-3 2-4,-2 2 25,-4 4-161,-2 5 693,-2 3-693,-2 4 3267,0 3-3267,-1 2 376,-2 6-376,-1 2 0,-3 7 0,-1 3 0,-5 17 0,3-7-1010,-2 13 1010,5-11-851,2 1 375,2-1-179,1 2-314,5-2-465,1 0 1434,17 8 0,-13-19 0,7 4 0</inkml:trace>
  <inkml:trace contextRef="#ctx0" brushRef="#br0" timeOffset="70327">9535 14299 18467,'36'-33'273,"-1"0"0,1 0 0,13-12 0,-6 8 2061,-12 15-2071,-4 5-17,-7 4 1372,-8 5-1433,-6 4 778,-7 2-896,-10 4 2749,-11 4-2788,-14 6 0,-13 5-62,20-6 1,-1 0 36,-3 2 0,-1 1-697,-1 0 0,0 2 694,0 0 0,2 1 11,0 1 1,2 0-12,2 0 0,1 1 0,-18 18 0,9-1 0,11 0-12,9 6-5,12-13-5,11 0-46,11-19 51,10-5 12,7-9-7,9-7-1200,-7-6 0,2-3 1215,-8 3 0,-1-1 2,12-8 1,-1-1-119,-11 4 1,-3 0 120,1-1 1,-1-1-6,0-1 1,-2-1 53,0-2 1,-2 0-58,0-1 0,-1-2 0,0 0 0,-1-3 0,9-19 0,-1-2-582,-6 12 0,0 0 582,-3 6 0,0-3 0,0 3 0,1-3 0,0 3 189,0 2 1,0 1-190,-2 4 0,0 0 0,14-18-245,-3 1 245,-13 19 669,-4 4-669,-10 18 1447,-1 5-1447,-5 6 0,-2 6 0,-7 10 0,-15 33 0,8-14 0,-1 3-61,0 2 0,-1 1 61,-3 7 0,2 0 0,5-12 0,0 2 0,1-2 0,-1 3 0,1-2 0,-3 7 0,2 0 0,2-8 0,0 3 0,2-4-85,0 3 0,2-1-385,1-2 0,1 1-299,2-2 1,0-1-1554,2-1 1,2-1 2321,0 3 0,1-3 0,0 2 0,2-3 0</inkml:trace>
  <inkml:trace contextRef="#ctx0" brushRef="#br0" timeOffset="70926">5365 13878 25881,'-23'-2'218,"-1"7"-139,1 19-1841,-7 5 1813,-7 2-6,-8 3-1408,-5 1 1368,22-16 1,0-1 13,-2 2 1,0-1-938,-1 0 1,0 0 928,0 1 0,-1-2 8,2 0 1,0 0-130,2-1 1,1-1 171,-21 12-1,10-4-10,9-5-18,10-3-5,8-2 0,6-2 525,7-1-514,6 1-11,6-2-6,8 1-5,9-2 5,7-3-98,11 0 81,9-4-22,-25-1 1,1-1-21,1-1 1,4-1-244,10-1 0,6-1 0,-3 0-124,-1-1 1,0 0-150,1 0 1,4-1-1,-5 1 553,-2-1 0,-8 2 0,6-2 0,-3 1 0</inkml:trace>
  <inkml:trace contextRef="#ctx0" brushRef="#br0" timeOffset="71468">10635 13656 23672,'-19'-39'412,"1"-1"1,0 3 0,5 11-150,10 23 674,1 2-741,1 0 125,2 8-309,3 0 156,3 9-140,4 0 6,2 4 5,5 2-28,1 2 1,5 3 21,19 17-3007,-7-9 2976,-10-11 1,0 0 8,12 11-616,-1-1 605,-3-1-6,-5-3 6,-8-2-198,-8-4 210,-6 0-12,-13-3-23,-40 17 18,8-15-339,2-5 0,0-1 344,-13-2 1479,-1 0-1608,1-2-101,2-2-279,6 0-191,5-2-363,7-2-8768,3 1 9099,11-4 0,4-1 0,9-2 0</inkml:trace>
  <inkml:trace contextRef="#ctx0" brushRef="#br0" timeOffset="72089">12188 13945 23728,'-40'-16'216,"0"1"1,3 1 0,10 3 572,24 10-705,1 0 237,17 1-259,4 2-23,22 0-1794,10 1 1766,-19-2 0,3 0-1214,5 0 0,3 0 1206,4-1 0,1 0 2,5-1 1,1 0-401,1 0 1,6 0 403,-8-2 1,8 1 0,1-1 0,-5 0-449,-6 0 0,-3 1 0,4 0 441,5-1 1,5 0 0,-1-1 0,-7 2 5,7-2 1,-5 1-6,-1-1 0,0 0-3,-5 0 0,-2-1 0,-4 0 0,-3-1 324,-5 0 1,-2-1-278,-1-5 1,-3-1 25,5-9 28,-12-21-67,-31 15-18,-15-10-10,-11 8 5,-11 0 1359,-9-1-1365,24 15 1,-2 2 2,-2-1 1,0 2 5,-2 0 0,0 1 11,1 1 0,-2 1 92,-8-1 1,0 1 8,9 3 0,2 1-90,0 0 1,4 1 14,-1 2 893,23 2-910,6 1 2462,2 0-2473,3 3 5,4 2 406,7 5-367,21 12-39,-2-1 221,18 11-233,-7-3-10,2 2 0,3 5 5,-1 3-6,-1 2-10,-3 3-6,-4 2-1024,-6 0 889,-15-15 1,-3 2-443,-6 0 0,-2 1-68,1-1 0,-4-1-2363,-10 27-6812,-6-24 9161,-3-6 0,6-14 0,3-6 1</inkml:trace>
  <inkml:trace contextRef="#ctx0" brushRef="#br0" timeOffset="72572">15587 13645 22969,'12'-59'431,"0"0"0,0 0 0,-1 5 0,0 2 0,-3 4-163,-2-4 0,-1 6-846,-3 13 0,0 2 679,-2-5 1,-3 3 819,-6 2-802,-4 8-30,-1 8-113,-1 7 74,1 4 384,0 9-417,0 6 5,0 11 0,2 11-5,1 9 6,3 12-1409,4-23 0,2 2 1386,0 4 0,1 0 0,0 3 0,1 3-413,1 0 1,1 3 0,0-1 378,1 7 1,-1 1-27,1-7 0,1 3 1,0-4-121,0 4 1,0-4-84,1 1 0,0 0-321,0-3 1,0-1 56,0-1 1,1 0-1678,1 15 0,0-1-231,-3-13 0,-1-2-158,2 13 0,-1-3-1980,-5 9 4573,-1-14 0,0-21 0,-1-12 0</inkml:trace>
  <inkml:trace contextRef="#ctx0" brushRef="#br0" timeOffset="73003">15347 14352 13019,'-22'-43'1219,"1"0"1,-1 0 0,0-3 0,-1 1 0,5 7-458,-3-10-140,-3-5-113,14 27-117,3 6 1554,3 5-1649,3 1 379,6 4-665,7 0-11,9 3-190,11 1 173,9 0-17,12 0-22,-10 1 0,7 0 0,-3-1 20,2 1 0,0-1-475,3 0 1,4 0-1,-2-1 455,-8 0 0,-2-1 0,-2 0 28,7-2 0,0 0 11,13-5 1,-2 0 18,-22 4 1,-2-1 0,-3 0 0,0 0 19,23-10-2351,-10 4 2435,-12 1 13,-9 5 15,-10 2 113,-10-1 71,-8 5-273,-8-1 1769,-5 7-1718,-5 4 3413,-5 2-3246,-16 15-151,9-2-22,-10 10 44,9 10-106,10-8 12,-7 23-24,18-13-246,2-2 230,8-7 0,7-14 6,4 0 0,5-4 5,3-3-6,12-3 35,-5-3 16,8-6 22,-8-6 135,10-13-79,-8 0 12,5-10-1,-11 3 7,-2-1-12,-3-3 11,-1 0-34,-3 1-10,0 2-6,-2 4-17,-2 3 16,0 7-59,-3 3-41,-1 5 0,-1 2 0,0 3 230,-1 11-230,2 1-35,0 12-99,2 2-158,2 5-240,2 4-380,1 5-1239,1 0-2985,1 1 4331,-1 5 1,-4-22 0,-1-1 0</inkml:trace>
  <inkml:trace contextRef="#ctx0" brushRef="#br0" timeOffset="73696">16928 13824 13331,'1'-59'819,"0"0"0,0 10 0,0-2 1,0 3-529,-1 2 0,0 1-33,1-14 0,0 2 576,-1 22 0,0 2-445,0-7 1,0 2-99,0-10 157,0-10-308,0 38-62,1 3 1036,0 14-1103,3 4 2168,2 5-2162,4 8 22,5 9-33,5 8 2646,4 10-2647,-4-3 1,0 4-1376,1 9 0,0 3 1370,-1 1 0,0 1 0,-3 2 0,-3-1-196,-7-15 1,-2-1 198,-1-1 0,-2 1-594,0-2 1,-2-1 590,-2-3 0,-1 0 0,-4 26-296,-7-8 301,0-9 1997,-1-9-1985,1-7 6,2-9 49,3-7 465,2-5-436,2-4 1706,1-5-1794,0-5 1167,-1-6-1180,0-5 377,1-6-377,2-5 0,1-24-2116,5 8 2116,0 13 0,1 0 0,7-16-803,5 0 803,2 2 0,4 6 0,1 6 0,0 7-543,1 6 543,-2 7 0,1 4 0,-1 6 0,3 1 0,1 5 1384,4 4-1384,4 6 0,1 6 0,3 6 0,-11-2 0,0 1 0,15 16 0,-15-12 0,-2 1 252,8 12-252,-4-2 0,-7-1 675,-9-3-675,-15 9 0,-13-13-578,-16 4 578,-11-15 0,-9-4 0,-10-2 0,13-8 0,-2 0-662,12-2 1,0-1 661,-12 1 0,3-1 0,-11-2-57,10-3 422,12-1-696,9-4-240,12-2-387,8-1-733,11-3-5815,10-2-2324,7 0 9511,3 2 1,-11 7-1,-4 3 1</inkml:trace>
  <inkml:trace contextRef="#ctx0" brushRef="#br0" timeOffset="74362">17999 13999 23719,'-2'-2'2050,"0"0"-1345,2 2-542,0-63-1215,6 32 1105,-3-10 1,2-1-1445,8 3 1498,1-3-6,1-4-1,0-5-16,0-3-5,0-4-1,-1-3-42,-7 29 1,0 0-4,-1-1 1,0 0 11,0 0 0,0 0 166,-1 0 1,0 1-77,3-31 10,-1 4-10,-3 6-1,-1 7 96,-1-3-766,-2 18 536,-1 1 457,-1 20-457,-1 6 1415,-1 6-1415,-12 32 0,4-6 0,-10 31-2816,10-12 2816,0 6 0,4 8-610,5-28 1,2 1 609,0 2 0,3 2-74,1 0 1,3 2-36,1 0 0,3 1-40,1-1 1,3 1-43,1-1 1,1 0-34,1-2 1,0 0-66,0-2 1,1-1-395,-1-2 1,1-1 286,-3-3 1,1-2-467,12 22-107,-4-10-140,-2-8-140,-1-7-397,-1-8-604,-1-8-449,0-4-7,0-9 623,-2-5 1052,0-7 1260,-2-5 903,-2-4 638,-1-4 375,-1-1 85,-2-4-130,-1-2 1548,1 1-2203,-3-1 1788,1 4-2269,-2 4-141,-1 5-151,-2 5-134,0 4 1174,-3 3-1392,-2 2 36,0 2-166,-2 2 436,0 2-570,1 0-6,1 3-39,1 0-33,2 1 11,1 3 11,4 1 22,5 4-22,5 0 0,5-1-11,4 1 5,5-2-1079,2-2 1090,1-2 6,-1 0-22,-3-4 39,-4-3 0,-4-3-190,-5-5 184,-3-2 23,-4-2 5,-4-3 6,-3 0 45,-4 1-34,-4 0 1068,-4 2-1057,-5 1 12,-3 2-6,-1 4 6,-3 1-1,0 4 6,-1 2-27,1 2-18,1 2-28,3 3-22,1 3 12,2 7-1,1 4 6,2 4-34,1 4 11,2 5-16,2 18-271,3-9 226,3 12-101,7-15-112,3 1-168,7-2-247,3-1-386,5-4-655,5-1-4011,6-5 5747,9-1 0,-19-12 0,-1-2 0</inkml:trace>
  <inkml:trace contextRef="#ctx0" brushRef="#br0" timeOffset="75295">20276 14010 21847,'14'-47'338,"0"0"0,1 0 0,-1 1 0,0 1 0,-1 1-193,4-10 1,0 1-246,-1 1 1,0-4 276,0-4 0,0-5 0,-1 5-549,-3 4 1,0 0 481,-4 9 0,1-5 0,-1 1 1,-3 8-1,-2 6 1,-2 3 148,-1-13 1,-2 3-91,0 8 226,-1 3-341,1 25 624,2 4-686,0 18 9,0 4 7,0 13 0,0 4 7,-1 23-578,1-14 1,-1 1 560,-1-6 1,0 0-8,-1 3 1,-1 2-194,-1 2 1,-1 1 202,-1 1 0,-2 1-992,-1 2 1,-1-1 998,-2 0 0,0 0-8,-1-3 0,-2 1-372,-5 12 0,-1-2 372,6-17 0,1-1 623,-4 6 0,1-2-612,5-10 1,2-5 21,-1 3 829,0 4-766,11-32 2624,2-5-2720,4-7 0,4-7 0,18-25 0,-1 3 691,-7 9 0,1-1-691,15-18-3019,2-4 3019,-17 24 0,0 1 0,0 0 0,2 0-223,7-7 0,0 1 223,13-10 0,-16 18 0,-1 2 0,1 3 0,-3 7-2030,-4 5 2030,-1 5 170,-1 5-170,3 5 0,1 7 2115,3 5-2115,2 6 0,14 21-150,-9-8 150,-4-3 0,-1 1 1785,5 8-2088,-13-16 1,1-1-661,4 10-1004,0-3-4771,-1-3 6738,5 1 0,-14-16 0,1-3 0</inkml:trace>
  <inkml:trace contextRef="#ctx0" brushRef="#br0" timeOffset="77386">21553 13909 23052,'-3'-47'984,"1"-1"0,0 5 0,1 10-682,1 24-83,0 3-74,0 2-61,0 3-84,-1 9 12,1-1-12,-1 9 0,2-3 11,4 2-11,4 0 0,5 0 0,6-1 0,5-2 11,5-2 17,18-3-1896,-11-4 1885,10-7 11,-16-6-116,-5-6 139,-2-5-6,-3-4 5,-4-3 12,-4-3-1,-4-1-536,-4-1 525,-2-1 45,-8-15-55,-2 13 4,-7-8-4,0 20-12,-2 4-6,-2 6-80,-2 5 80,-2 5-11,-3 2-11,-4 5 1252,-2 3-1246,-1 4 5,-2 4-5,2 4-6,1 4-11,1 2-1,4 3 18,4 3-636,5 3 625,4 2-7,6 2-4,5 2-12,7 1-34,7 0-22,9 0-73,10-3-586,9-1 385,8-5-135,8-2-332,-26-16 0,0-1 458,3-1 0,0-1-25,1-1 0,0-1-25,0-2 0,1-1 27,-1-1 1,1-2 89,-2-1 1,0 0-105,30-7 225,-5-4 202,-5-7 111,-6-3 118,-6-2 118,-7-3 89,-6 0 51,-3-2-6,-5 0 325,-2-1-403,-4-1 301,-2 0-402,-2 1-12,-4 1-32,-2 3 10,-3 3-11,-1 4 1006,-2 3-1107,-2 4 1331,-4 3-1443,-3 3-33,-3 3 5,-4 0-28,-4 5 1,-3 3-1,-2 5-11,-2 5-1034,1 5 1034,0 2 0,1 5 16,2 0-16,3 2 6,3 0-2700,3-2 2660,4-1-503,3-3 525,5-2 7,4-1 27,6-3 635,17 2-657,0-9 0,13 0 2400,-4-10-2389,1-5 11,2-3 12,-3-7 27,1-3 630,-3-1-607,-2-2 6,-4 0 27,-3-1 12,-5 2 6,-3 0-18,-4 3 1,-2 2 117,-3 0-157,-2 5-27,-2 2-40,0 4 531,0 2-598,0 3 242,0 3-202,0 5-24,0 2-44,0 5-78,2 0-101,2 2-107,4 0-151,4 1-229,3 0-247,3-1-448,4-1-1367,2 0-6486,1-4 8450,-4-2 0,-9-7 0,-6-2 0</inkml:trace>
  <inkml:trace contextRef="#ctx0" brushRef="#br0" timeOffset="78362">23260 13957 20291,'16'-48'485,"0"0"1,-1 4-1,-3 6-132,-8 14-62,-2 1 1591,-1 2-1675,-3 4-33,-3 1-79,-5 4 685,-8 2-713,-8 3 45,-28 2-44,6 6 155,13 1 0,-1 1-161,-18 8-15,17 2 1,0 2 777,-15 11-811,13-2 0,2 3-975,4 6 961,-3 12 0,22-17-11,7 0 11,5-5 0,9-2 5,6-4-5,11-1-1937,9-5 1931,9-4-5,-6-5 0,2-2 22,24-4-8,-20-1 0,-1-2-884,16-11 897,-3-5-10,-4-7 16,-4-6 18,-5-7 32,-7-6-41,-18 21 0,-1-1 2,-2-2 1,0-1 5,-1-2 1,-1-1-10,0-2 1,0 0 2,-1-2 1,1-1-763,0 0 1,-1 0 781,0 1 0,1-1 93,1-9 0,-1 0-210,-3 15 1,-2 1 63,2-6 0,-3 2 0,-2-1 0,-3 8 0,-3 6 1198,-1 6-1198,0 9 0,-1 3 1018,-2 20-1018,0 1 0,-4 16 0,0 3 2345,-1 7-2345,0 9 0,2 7 0,5-10 0,0 2 0,3-10 0,0 1 0,-1 13 0,2-1 0,1-13 0,2-3 0,0 2 0,1-1-510,1-1 1,2 0 509,0-2 0,2 1-18,-1-3 1,2 0-336,10 25-647,2-17 1,1-2 2,8 4 451,-7-12 0,2-6-945,3-11 522,4-7-6,1-7 387,2-5 241,1-7 168,-1-4 201,-1-3 169,-5-2 220,-2-3 82,-5 0 140,-2-1 45,-3 1 16,-4 0 1060,-3 0-1127,-3 3 296,-3 1-390,-3 1-63,0 4-61,-2 0 136,-1 4-242,-1 3 725,0 1-860,0 3 284,1 2-368,0 1 181,2 1-260,4 0 12,12 1-11,3 0 5,29 0-11,-14 0 11,13 0 0,-16-1 23,4-8-6,-13-1 0,2-6 33,-10-7-27,-6 6 39,-1-15-51,-7 16 1,-5-6-12,-3 9-3392,-5 0 3387,-4 1-946,-2 2 951,-4 1 17,-15 1-28,9 3 17,-20 2-448,22 5 436,-5 3-5,4 10 11,7 0-5,-5 7-6,8-3-6,-2 16 6,7-6-16,1 12 10,8-9-11,9 1 6,3 1 0,10-1 0,7 0-12,7-2-16,5-3-6,5-2-11,3-5 0,0-4 6,0-4 2723,-5-5-2684,12-3 17,-5-7-1,-1-2 989,-7-6-983,-15-2-11,-1-3 6,-2-4 711,-1-4-689,5-18-11,-6 6-535,2-12 546,-7 15 347,-1 3-268,4-4-57,-3 11-5,2-2 61,0 10 18,9 4-102,-4 3 7,5 3-29,-2 9-12,-6 1 572,6 6-571,-1 13 0,-7-2-6,1 12-461,-9-5 433,-4 3-44,-2 3-3363,-2 2 3060,-4 1-359,-2 1-757,-6 0-4630,-3 0 6138,-7 4 0,10-21 0,0-2 0</inkml:trace>
  <inkml:trace contextRef="#ctx0" brushRef="#br0" timeOffset="79328">1549 16328 17743,'-45'8'300,"1"1"1,7-3 0,11 1 1544,19-1-1604,19-1 6,9 2 150,35 6-535,-1-4 185,-12-2 1,1-1-176,-4-2 1,1-2 149,4 0 1,2-1-333,3 1 0,2-2 318,3-1 1,1-2 16,3 0 0,0-2-11,1 0 0,3-3-750,-4 0 0,3-2 1,-2 0 746,-14 3 0,-2-1 0,3-1 15,6-2 1,6-2 0,0 0 0,-7 0-622,10-3 1,-2-1 622,-10 2 0,1-1 0,-3 0-44,-3-1 0,-2-1 181,8-7 1,-3-3-263,-8 0 1,-4-2 177,-1 2 0,-5-1 88,1-24 1267,-24 18-1089,-16-10-207,-1 12 1944,-11-6-1949,5 19-34,0 3 11,2 4-23,2 4 1077,1 3-1155,5 3 3375,1 1-3392,4 5 77,2 2-66,1 7 1,3 4 5,2 4 6,3 2-6,4 3 28,2 1-44,2 0-7,2 1-16,10 12 12,-7-9-24,8 10-44,-13-13-50,-1 2-118,-4 0-174,-2 2-257,-6 1-1143,-2 0-891,-5 2-6821,-2-5 9538,-3-4 0,4-13 0,0-4 0</inkml:trace>
  <inkml:trace contextRef="#ctx0" brushRef="#br0" timeOffset="79853">6001 16647 23111,'5'-52'354,"1"1"1,0-5 0,0 6-187,1 9-45,0-13 50,-2-7-111,-2 12-3,-2 4 0,0-1-1027,0-14 996,-1 20 0,-1-1 17,-3-20-9,-1 19 1,-3-3-887,-4-6 0,-2 1 878,4 9 0,0 1 2,-3 1 1,1 5-593,1 10 595,5 12 249,1 3-288,4 11 712,0 4-711,-1 8 21,0 26-21,0 23 4,1-22 1,-1 6 0,0-3-17,1 7 1,-1 0 1,0-7 0,1 2 0,-2-2 251,0 13 0,-1-3-318,1-12 1,1 0-53,-1 12 0,0-2-60,2-18 1,1-2-1971,1 26 1464,6-8-280,5-9-3697,19 0-425,-4-15 5299,16 0 1,-26-19-1,-1-1 1</inkml:trace>
  <inkml:trace contextRef="#ctx0" brushRef="#br0" timeOffset="80027">5964 16450 12485,'-46'-23'974,"0"-1"1,4 3 0,5 4 1193,6 8-1552,5 2-89,6 2-129,4 1 1307,6 2-1520,5 0 923,3 1-1046,1-1 2916,5 0-2956,4-2 12,49-15-62,-9 5-1069,-3 0 1,1 1 1054,-10 4 0,0 1-37,3-2 1,0 0-681,2 0 1,0 0 514,2 0 1,-1 0-147,0 0 1,-1 0-267,0 0 1,-1 1-1045,-1 0 0,-1 0-3216,-5 1 1,-2 1 4571,21-6 1,-25 7 0,-13 3 0</inkml:trace>
  <inkml:trace contextRef="#ctx0" brushRef="#br0" timeOffset="80701">7034 16097 19402,'-1'-46'536,"-1"1"0,0 0 0,0-19 1,-2 7-299,1 23 0,-2 4 176,-4-29-44,-2 6-17,0 6-28,0 6 1305,1 8-1120,-1 1-331,5 15 403,0 3-509,5 11 192,0 5-260,1 4 804,0 7-814,0 9 22,4 26-12,-2-5-696,2-12 1,-1 2 698,-1 6 0,-1 1-8,0-7 0,0 0 3,-1 10 0,-2 3-14,-3 2 0,-2-1 13,1-11 1,-2-1-3,-2 11 0,-1-1-11,-6 10-169,1-5 191,-5 4-11,8-19 12,-2 4 32,11-27 80,1-4 172,3-7-105,2-17 1207,3-11-1364,6-22-23,2 6-750,4-1 762,-1 13-35,3 3 12,3 1-5,2 3 16,2 2-11,2 3-3075,1 3 3075,2 2-16,3 2-529,3 3 540,2 2-1,1 4-5,0 1 0,-1 3 11,-1 4-219,-3 4 219,-1 4 0,-4 3 549,-2 2-566,-5 0 1,-5 1-18,-7 0 12,-8 11 22,-11-7 2531,-10 9-2543,-10-10 7,-7 0-6,-6 0 22,-4-2-6,-2-1-10,0-3-18,1-3 205,2-3-210,4-3-6,7-3-27,6-2-593,6-11-264,11-1-472,8-11-973,14 1-7153,8 1 9628,2 1 1,-9 8 0,-5 5 0</inkml:trace>
  <inkml:trace contextRef="#ctx0" brushRef="#br0" timeOffset="81056">8011 15915 24442,'-47'3'315,"1"1"1,3-1 0,6 3-86,7 11-68,-1 4-4017,-2 3 3933,1 4-28,1 2 431,2 2-464,4 0-17,10-2 0,1 1-11,1 5 5,-3 18 830,18-32-802,6-5 12,7-3-12,8-5 29,7-4-279,7-4 267,5-6 11,4-4 12,-1-6 1016,-2-3-994,-5-2 39,-3-3 422,-5 0-383,-6-3 6,-6 1 6,-6 0-85,-5 0 40,-5 1-39,-2 1-6,-4 0 410,-3 2-433,-2 1-10,-3 2 1221,0 2-1255,0 2-6,0 2-11,2 4 258,0 1-420,4 4 15,0 0-424,1 12 162,3 0-123,-1 10-146,2-1-179,5 0-201,2 3-499,5 1-1513,5-1 3070,3 3 0,-8-13 0,1 0 0</inkml:trace>
  <inkml:trace contextRef="#ctx0" brushRef="#br0" timeOffset="81468">8549 16093 18772,'1'-5'4156,"1"2"-391,-2 3-3731,-10-54-34,5 42 439,-11-37-433,3 59-6,-7 6-17,-8 5-1729,-6 5 1746,-7 5 0,-5 2 34,-1 2-51,0 0-535,5 0 563,6-2-11,8-2-6,9-4 145,9-3-150,6-6-2357,9-2 2374,4-5-1,8-4 310,8-4-337,7-7 257,8-5-241,7-6 17,4-7-1667,2-4 1678,0-5 6,-1-4-6,-3-4 18,-3-3-7,-5-3 494,-3-6-463,-11-3 0,-3-4-42,-7 19 1,-2 0-282,-1-2 1,1-3 0,-3 3 280,-2 2 1,-1 3 10,-1-1 1,0-1 506,1 0 1,-1 1-541,0 2 0,-1 1 0,7-28 0,-2 11 0,-2 11 2090,-3 4-2090,-3 18 287,-2 2-287,-1 13 2358,-1 3-2358,0 5 1036,0 5-1036,0 8 0,-1 8-177,0 10 177,-3 9-954,-2 9 954,3-22 0,-2 0 0,0 2 0,0 0 0,-2 2 0,0 1 0,0 0 0,0 0 0,0 1 0,0 0-59,0 0 0,0-1-1692,2 1 0,0 0 1361,0-1 1,2-1-250,0-1 1,1 0-743,1-2 0,0 0 1381,2 2 0,0-3 0,0 3 0,2-4 0</inkml:trace>
  <inkml:trace contextRef="#ctx0" brushRef="#br0" timeOffset="82037">9188 15843 20212,'-2'-7'4442,"0"1"-3618,2 6 1617,0 0-2441,-14-38 34,10 47-12,-9-17-22,15 48-17,2 2-11,4-13 17,3 0-11,3-1-6,6-2-45,3-1-73,5-2-33,3-3-17,1-4-84,11-4 213,-12-6 50,6-6 28,-17-6 12,-3-8 16,-1-5 23,-1-4 33,-2-3 50,-1-3 270,4-13 117,-1-1-650,1 2 265,-5 11-147,-4 15 0,-3 7 0,-1 2 0,-1 4 0,-2 2 0,0 5 0,0 3 409,-3 10-409,-6 23 0,-2-1-2106,-6 19 2106,0-6 0,-4 7 0,9-27 0,-1 2 0,-2 2 0,-1 1 0,-1 2 0,-1 1-1396,-1 2 1,0 1 972,-2 0 1,0 1-497,-1 1 1,-1 2 818,-4 7 1,1-2-1,12-23 1,0-2 0,-14 28-1</inkml:trace>
  <inkml:trace contextRef="#ctx0" brushRef="#br0" timeOffset="82652">5109 15951 18028,'0'-4'4587,"0"1"-347,0 3-4111,-16-44-56,12 33-45,-13-33-23,16 44-5,-2 3 6,-4 3 5,-5 7 12,-8 9-15,-4-1 0,-2 2 9,-21 17-1271,-2-2 1,-2 1 1253,17-14 0,1-2 5,-12 10 1,0-2 2,13-10 1,1-2 2,3-1 0,0-1-1172,-20 12 1167,12-7 5,11-7 22,13-5 7,7-4 21,10-2 2134,6 0-2150,11-2 11,8 1 1256,11-2-1290,8-1-690,8 0 690,5 0-465,-30 0 1,0 0 436,1 0 1,0-1-15,-1 1 0,1-1-28,0 0 1,-1 1-60,0-1 1,-1 1-375,32 0-527,-2 0-1742,-1-1-7081,-6 0 9095,-10-1 1,-20 2 0,-11-1 0</inkml:trace>
  <inkml:trace contextRef="#ctx0" brushRef="#br0" timeOffset="83186">10498 15890 19269,'-31'-44'580,"1"0"1,2 7 0,8 6-223,14 16 2064,3 8-2125,1 1 835,1 4-919,0-1 590,1 2-758,6 1-23,3 2-11,12 2 1,7 4 10,9 2-16,10 4 723,8 3-729,3 5-9,-27-11 1,0 2 2,0 1 1,-1 1-4,0 1 1,0 1-3,-2 1 0,-1 0-23,23 20-1593,-9 1 1621,-10 1 0,-11-1-132,-10-1 110,-17 10 28,-10-15-293,-17 9 298,-7-17-1070,-9-1 1065,-8-1-3,26-11 1,-1-1-1,-2-1 0,-1 0-6,-1 0 1,-1 0-3,1-1 0,0-1-6,0 0 0,1 0 563,3-1 0,0 0-719,-25 3-2550,10 0 2090,12-4-797,12 0-1247,12-2 3003,11 0 0,2-2 0,3 0 1</inkml:trace>
  <inkml:trace contextRef="#ctx0" brushRef="#br0" timeOffset="83768">12361 16210 20536,'-44'5'483,"0"0"0,0 0 0,-15 2 0,8-1-29,6-1-124,8-2-61,9-2-28,5 0-61,6-1 719,6 0-827,5 0 273,5 0-289,9 0 5,9 0 1,16-3-40,16-2 3,6-1 1,5 0-1571,-8 0 1,2 0 1544,-2 0 0,4 1 0,-2-1 7,-9 1 1,0 1-1,0 0-664,3-1 0,1 1 0,1-1 664,1 0 1,0 1 0,0 0-507,2-1 1,-1 0 0,0 1 500,1-1 0,-1 1 0,0 0-337,-2 0 1,1-1 0,-2 1 335,-1 0 1,-1 0 0,-1 0 112,-3 0 1,-1-1 0,0 1-110,7-2 1,1-1 0,-4 0 5,2-1 0,-3-1 17,7-1 0,-6-2 1044,-7-6-983,-17 0 1615,-11-2-1637,-11-1 40,-22-15-46,-3 6 1509,-18-9-1514,4 9 11,-3 2 45,0 1 28,1 4 1319,3 2-1275,5 6-55,7 4-6,6 5 387,9 2-471,4 3 62,5 1-84,4 6 1220,5 3-1243,6 8 17,5 5-11,7 4-180,6 6 175,4 2 10,2 3 1,3 3 16,-4-1-38,-2 3-1576,-15-13 1,-3 0 1519,3 16-24,-2 13-364,-24-19 113,-8-2-247,-13 0-952,0-10 0,-4-1 1146,3-4 1,0-1 0,-23 16-1,22-18 1</inkml:trace>
  <inkml:trace contextRef="#ctx0" brushRef="#br0" timeOffset="84721">16169 16036 18982,'3'-44'988,"-1"0"0,1 1 0,0-6 0,0-1 0,0 6-711,0 5 1,-1 4-857,1-6 0,0 4 994,-1 7 444,-1 11-601,-1 9 56,0 8-280,0 9-6,0 10-172,-1 9 172,1 10-3,-1-2 1,1 2-32,0 26-510,2-17 1,0 0 504,0-9 0,0-1 2,1 3 1,0 1 11,-1 0 0,0 0-3,0 1 0,-1 1-1366,0-1 1,0 0 1348,-1-1 0,0 1-25,-1-2 0,0 0-187,-1-3 0,0 1-133,-4 10 1,0-1 67,0-13 0,1-1-253,-3 8 0,0-3-186,-5 6-74,1-8-28,0-6 1,1-7-124,-2-7-364,5-8 2822,-2-9-2688,4-8 962,1-9-66,0-7 326,0-6 1259,0-5 782,-4-16 0,-3-3-2793,5 25 1,0 1 1274,-7-28 0,0 3 384,-3 10-916,-1 5 614,0 5 71,-15-10-379,15 22-68,-8-6-78,20 24-101,2 2 2129,3 2-2286,1 1 995,8 1-939,6 0 17,15 0-5,9 0 0,12 0-1377,11-1 1370,-26 0 1,1-1-6,4-1 1,0 0 2,1-1 0,2 0-6,2-1 0,0 0-1328,0-1 0,0 0 1334,-1 0 0,1-2 14,12-2 0,-1-2-719,-16 2 0,-2 0 725,9-3 0,-4-1 78,0-7-44,-10-1 44,-10 1 5,-7 0 683,-7 3-671,-4 1 2289,-4 2-2300,-4 3 2625,-10 1-2570,-13 5-2738,-2 1 2683,-8 9-17,8 4-368,-13 16 323,10-3 5,-5 12-16,16-6-11,5 1 22,2 15-12,6-10-10,2 8-6,6-15 0,3-1 6,3-3-1,3-2-5,1-3 0,1-4 23,7-1 16,-4-7 3213,6-3-3196,-5-8 5,2-6 6,0-5 29,0-5 264,0-4-265,-1-4 39,-2-3 12,0-2 28,-3-2 229,2-10-179,-6 14 22,1-3 118,-6 18-269,-2 9-61,0 2-28,-1 7 248,-4 12-305,0 0 46,-4 13-6,0-1-286,1 5 258,1 2-6,3 2-56,1 1-67,4 2-101,3-2-134,3 1-118,4-3-168,4-1-269,2-2-425,2-4-1054,1-3-5600,-2-6 8037,-3-6 0,-7-5 0,-5-3 0</inkml:trace>
  <inkml:trace contextRef="#ctx0" brushRef="#br0" timeOffset="85138">17305 15814 18757,'9'-44'595,"0"0"0,0 0 0,3-16 0,-1 7-57,1 1-85,-3 9 571,-2 10-693,-2 9 1012,-2 7-1097,-1 8 383,-1 6-618,1 8 1245,1 7-1245,3 10 12,1 7 377,1 9-389,0 5-1265,-1 5 1266,-2 3-7,-1 4-5,-2 3-17,-2 5 0,-1-31 1,0 1 7,0 0 1,-1 1 2,-1-1 1,0 1 5,0-3 0,-1 1-1307,-3 28 1324,-1-6-6,2-6-317,1-7 306,1-8 6,0-7 22,2-7 383,0-7-282,0-5 1063,2-5-1086,0-3 1496,0-4-1569,0-5-5,0-5 442,0-5-458,3-2-18,2-3 17,6-2 6,3 0-6,5-2-243,3 1 248,3 1-4,3 2-2634,3 2 2650,1 2-10,2 4-18,-1 2 0,13 1 0,-13 6 0,7 2 0,-16 7-13,5 10-3,-9 2-7,3 11-10,-11-1 16,-3 3 11,-4 2 1,-3 2 10,-8 1-660,-4 1 655,-9 1-17,-8-1 23,-5 0-26,3-11 1,-3-2-9,-19 10-916,16-12 0,-1-2 860,-17 1-22,-1-4 1092,1-4-1244,5-5-145,6-2-336,8-6-628,10-4-3007,10-6 4374,8-8 0,4 10 0,2-1 0</inkml:trace>
  <inkml:trace contextRef="#ctx0" brushRef="#br0" timeOffset="85835">18213 16183 23863,'46'-23'379,"1"-1"0,-4 3 0,-8-1-1027,-14-4 844,-1-5-34,0-4-33,1-7-34,0-4-50,2-9-31,-11 26 0,0-1-17,1-2 0,1-2 6,6-18 0,2 0-3,-6 10 0,1 0-979,5-13 1,-1 2 989,-7 16 0,-1 2 25,-2 3 1,0 1 807,5-21-564,-4 4-168,-6 21-39,-3 3-23,-4 20 275,-3 3-325,-5 7 0,-6 4 0,-4 10 359,-4 6-348,-2 9 0,0 7-384,7-1 0,0 2 373,5-8 0,0 2-4,-1 8 0,1 4 1,0-3-537,2-2 1,2 0 505,0 4 1,1 4-1,1-4 9,2-6 0,2-1-26,2 10 1,2-1-62,9 10-67,10-6-84,8-7-84,6-8-157,4-5-1945,3-6 1546,1-7-211,2-6-171,-2-6-709,1-5-762,-3-7 1077,-2-5-1363,-2-7 1289,-3-5 1176,-3-4 1681,-3-3 3217,-1-3-1738,-4-2 16,-2 0-403,-2 1-472,-4 2-329,-2 4-275,-4 5-154,-3 4-226,-3 4 114,-1 4-428,-2 2 1090,-2 2-1320,-1 1 665,-1 1-811,1 1 23,-2 1-56,3 0 11,0 2-17,3 2 11,0 3 6,2 0 23,3 1-18,5 1 6,5-1 6,4-1-11,3-1 5,4-2-22,0-2 5,0-1 12,-2-5 16,-2-2 1,-3-5 10,-3-2-27,-4-4 27,-3-3-10,-4-4-6,-4-2 22,-2-2 6,-9-11-29,0 12 24,-9-5-18,2 17 6,-2 5 0,-3 3-11,-2 4 33,-2 3-22,-2 4 6,1 2-23,0 4 17,-14 22-67,10 6 11,-4 11-3011,19-4 3022,11-8-45,3 1-134,6 3 51,4 1-130,8 1-886,6 0-301,0-12 0,2 0-8397,12 10 9360,-13-14 1,0-3-1,-7-9 1,-6-6-1</inkml:trace>
  <inkml:trace contextRef="#ctx0" brushRef="#br0" timeOffset="86509">21015 15842 15852,'7'-51'702,"1"0"0,-1 2 0,-2 6-282,-3 1-67,0-3 1123,0 1-989,0-12-280,0 19 1047,1-1-1126,-2 24 2090,1 6-2190,-2 5 3165,0 2-3193,2 11 0,2 3 6,2 14 11,11 28-6,-1-5-72,-3-13 0,0 0 61,-3-6 0,0-1-867,1 1 1,0 1 860,-2 1 1,0-1-1,0 1 0,-1-1-1282,-2 0 1,-1 0 1265,4 29 27,-6-2-137,-1-6 137,-4-20 1,-1 0-11,-1 10 10,-6 5-10,2-25 5,2-7 416,0-6-382,2-4 1264,2-4-1220,2-3-5,0-4-34,0-4-26,3-16-13,2 1 0,5-13 0,2 5 456,14-24-456,-4 12 0,1 6 0,2 1-435,7-4 435,-10 16 0,2 1-301,27-11 301,-22 22 0,1 2-1060,0 0 0,1 2 1060,26 1 0,-18 11 1711,-3 4-1711,-4 6 0,2 16 327,-12-3-327,0 12 0,-14-8-23,-10 17 12,-23 3-6,-6 0 11,7-27 1,-6-2 5,-25 2 0,-5-3 5,7-5 1,-1-2-638,11-2 1,-2 1 0,3-3 631,-6-1 0,5-3 0,-8-2 2084,9-1-2134,10-4-102,11-2-150,10-4-219,6-3-291,10-4-459,8-3-1485,12-4 2253,14-5 0,-18 12 0,2 0 0</inkml:trace>
  <inkml:trace contextRef="#ctx0" brushRef="#br0" timeOffset="86862">22411 15732 23690,'-50'-4'181,"1"0"0,2 0 0,7 4-85,7 10-7,0 4-27,-1 3-1,1 3-22,1 4-44,2 2 592,3 1-598,5 2-12,5 12 18,7-11 10,16 16 6,6-21 6,14 4-45,0-13 5,5-3 23,1-4 5,0-3 57,0-4 432,-2-3-443,-2-3 667,-2-4-623,-3-3 343,-3-4-343,-2-3 576,-5-2-463,-3-27-164,-5 14-27,-5-19 11,-4 22-5,-5 2-12,0 2-22,-1 5 27,-2-1-21,3 11-40,0 0-95,6 9-17,1 0-112,0 4-139,2 2-1374,0 12 13,4 1-2656,4 9-5019,3-7 9444,1-1 0,-6-9 0,-1-4 0</inkml:trace>
  <inkml:trace contextRef="#ctx0" brushRef="#br0" timeOffset="87619">23019 15756 23790,'-6'-41'201,"-1"0"1,1 4 0,-1 8 1314,-4 19-1465,-4 3 526,-4 2-537,-6 3-353,-5 1 341,-2 3 0,-4 2-28,0 4 23,1 5-12,1 2-6,2 5-16,1 1 679,4 4-656,4 1 4,3 3-32,4-1 16,6 1-12,4-1 1,6-1 34,9-2-35,7 0 1,10-4-367,8-2 367,7-4-1864,4-4 1870,4-6-6,1-4-1982,-1-8 2010,-3-5 28,-16-3 0,-1-4-392,12-13 367,-16 9 0,-3-1 19,4-17-363,-5-5 340,-5-4 12,-1-7-5,-4-4 19,-5 10 0,-1-1-34,-2 12 1,-1-1 113,1-14 1,-1 2-78,-2 16 0,0 2-3,0 2 0,0 1 93,0-26 1709,0 11-1844,-1 8 0,0 9 427,1 9-427,0 4 875,0 10-875,0 1 1630,-1 8-1630,1 5 591,-1 7-591,1 10 0,-2 8-646,2 8 646,0 9 0,-1 7-1269,0 6 1269,1-30 0,-1 2 0,0 14 0,1 1 0,-1-12 0,1 0 0,0 10 0,-1-2 0,2 12 0,1-7-7,4-6-222,1-5-73,4-6-299,1-6 215,4-7-17,2-4-6,5-7 45,3-5 78,5-3 925,2-6-723,15-13 95,-14-2 986,9-12-919,-17 3-1310,-1-2 1411,-3-2 40,0 0-266,-3 0 355,-2 3 5,-5 4 6,-2 2-11,-5 6-33,-2 1 295,-2 6-396,-1 2 1646,0 5-1808,-2 2 364,-2 2-376,-1 4 0,-2 4 0,0 4-13,0 3 2,1 2 0,2 2-6,3 1-28,6 1 17,3 0-22,8 0-101,16 4 39,-2-8-954,12 1 987,-9-12-3060,0-2 3116,0-3 29,-1-5-156,-3-2 178,-3-5 6,-2-3-1,-3-3 35,-3 0 16,-2-2 39,-3 1 28,-4 0 660,-2 2-811,-1 2 3310,-4 3-3310,0 2 247,-1 2-247,0 3 0,-1 2 0,0 2 0,0 7 0,0 2 0,-2 12 0,0 5 0,-1 8-481,-1-1 0,0 1 481,-3 24-725,0-16 0,0 0 725,0-8 0,0 0 0,-2 1 0,0 2-96,-1 1 0,-1 1-478,0 1 0,-2-1-1719,1 3 0,-2 0 2293,-1 6 0,0-2 0,-2 3 0,1-1 0</inkml:trace>
  <inkml:trace contextRef="#ctx0" brushRef="#br0" timeOffset="88681">2297 17585 13952,'-44'2'978,"-1"-1"1,1 1 0,-18 0 0,-1 1-87,9 1 1,-1 0-1,5 0-3401,1 0 0,2 0 2608,1 0 0,-2 1 0,6-1 187,-10 2 1422,7 0-1377,9-1 917,7-2-890,9 0-1981,5-2 1791,9 0 2285,1-1-2363,18-1 5,4-1 0,21-2-28,9-2-16,15 0-417,-26 3 1,6 0 376,1 0 0,6 0 0,2 0 0,-4 0-673,-3 0 1,-2 0-1,3 0 670,5 0 1,6 0-1,-1 0 1,-5 0 495,11-1 0,-2 0-491,-2-1 0,4 1 0,-3-1-370,-12 2 1,-3-1-1,4 0 350,5-1 0,5-1 0,-1 0 0,-5-1-7,8 0 0,-3-2-194,-10 2 1,1-1 0,-5-1 198,-5 1 1,-2-1 41,0-4 1,-2-1 39,6-7 11,-5-7-11,-27 8 700,-10 0-700,-7-1 61,-19-10-78,0 7 420,-14-8-385,6 10 29,8 8 0,-2 1 9,-15-7-54,15 9 1,1 1 81,-8 0-6,6 1 1454,6 3-1448,5 1 2899,7 2-2950,5 1-44,3 1-28,4 1 1337,2 0-1393,0 3 76,3 1-37,2 7-1,4 2 1,4 5-28,3 2 5,17 16 1,-3-7-96,6 6 0,1 0-828,3 2 584,-9-7 1,-1 0-2572,-5 5 317,-8 3 2599,-5 6 0,-7-19 0,-3-2 0</inkml:trace>
  <inkml:trace contextRef="#ctx0" brushRef="#br0" timeOffset="90298">5464 17314 24217,'16'-41'715,"0"-1"0,-3 6 0,-2 8-524,-8 21-74,-2 5 51,-1 2-179,-1 4 22,-2 2 1,-5 7 16,-5 4-17,-8 8-17,-10 6-1156,-8 4 1151,-11 4 13,21-19 1,-1 0-14,-3 2 0,0-1-1,-3 1 1,0 1 5,-2 0 1,0 0-6,0 0 0,-1 0 8,2 0 0,0 0 3,3-2 0,1 0 0,3-1 0,2-1 11,-18 14-3021,11-4 3004,11-6-22,11-4 0,7-3 51,14 3 5,4-6-23,13 1-2003,5-6 2009,9-4 0,-1-2 0,2-2-531,-7-1 1,1-1 477,15-1 0,0 0 209,-10-2 0,-1 0-277,2 0 1,1-2-390,21-2 1,0-1 58,-14 2 1,0-1-337,-6 2 0,1-1 1,-1 0-757,2-1 0,-1 0 1532,6-1 0,-4 0 0,5-2 0,-4 2 0</inkml:trace>
  <inkml:trace contextRef="#ctx0" brushRef="#br0" timeOffset="90681">6442 17938 27191,'21'-58'198,"0"0"0,-4 10 0,-1 2-137,-5 8 1,-2 2-592,4-13 617,-2 5 0,1-2-1506,1-12 1449,-5 19 1,1 0 31,0-21-12,-3 17 1,0-1-15,-2 11 0,0 1-19,0-8 0,1 1 84,-1-4-67,-2 11-34,0 10 475,-2 8-475,0 8 0,-4 12 0,-1 4 0,-4 12 0,-1 4 0,0 5 0,-2 8-1946,-1 6 1946,1 9 0,3-10 0,1 1 0,1-8 0,1-1 0,-2 12 0,1 2-104,1 0-1,2-2-69,1-10 1,1-2-85,0 11 1,2-1 197,6 12-1189,5-4-851,5-7-4235,2-6 6335,5-2 0,-10-20 0,-1-2 0</inkml:trace>
  <inkml:trace contextRef="#ctx0" brushRef="#br0" timeOffset="90857">6449 17650 20173,'-11'-3'4430,"3"1"-3639,8 2 278,0 0-699,-61-16-1330,45 12 1041,-20-5 0,10 1 387,30 4-446,4-1-72,25-7-62,0 2-2032,23-4 1662,-14 6 1,1 0 24,-7 2 0,1-1-1448,13-1 1,1 0 632,-13 2 1,-1 0 1271,6-1 0,-3 0 0,4 0 0,-3 0 0</inkml:trace>
  <inkml:trace contextRef="#ctx0" brushRef="#br0" timeOffset="91977">7662 17427 23483,'-3'-59'849,"1"1"1,-1 5 0,-2 6-374,-7 3-118,-4 11-722,-3 9 565,-2 9-49,-2 6-46,-2 6-91,-1 5 30,-1 5-34,1 8-3155,0 6 3144,0 9 6,4 9-1160,-1 8 1137,3 9-767,9-25 1,1 2 774,-1 0 1,1 2 2,0 1 1,-1 1-353,0 1 1,1-1 363,-1 1 0,-1 1-18,1-1 1,0 0-3,0-1 0,1 0-14,-1-1 0,1 0 240,0-1 1,1 0-255,1-1 0,-1 0 439,1 0 1,1 1-468,-1-1 0,0 0-22,0 0 0,1 0-48,-1 0 0,-1 0-62,1-1 0,-1-1-313,-9 28 512,-1-5-450,0-9 150,1-10 147,1-10 2579,3-13-2356,-2-18-2182,5-10 2221,1-15 920,6-27-914,5 10 180,1 13 0,2 1-208,9-16-659,2 12 1,2 1 597,13-19-3,-4 20 1,4-4-1,-1 5-29,-4 7 1,0 2-6,17-14 0,-1 2-58,9 2 1152,1 3-1338,3 3-81,-15 10 1,0 1 186,-9 4 1,0 1 59,8-4 0,0 0-461,14-4 511,-19 7 0,0 0 58,14-6 20,-13 5 1,-2 0 53,-4 2 27,3-1 313,-20 8-222,-3 3 1522,-5 2-873,-2 0 899,-6 4-1548,-6 5 743,-3 3-878,-6 5 73,-2 9-101,5-6-17,-4 9-34,11-7-5,0 1-17,4 1 11,2 0 0,2 0-61,5 5 33,1-7 34,5 1 22,1-11-5,3-3 44,4-3-28,-3-2 12,2-5 16,-7-2-5,0-4 11,-1-2-11,-2-1-6,1-1 45,-1-8-22,-1 4-12,-1-6 34,-3 5-11,1 0 67,-2-10-67,0 7 5,0-6 12,0 9-1,0 0-21,0 3-1,0 1-11,2 3 5,-1 0-44,3 2-11,1 1-12,4 0-39,10-2 40,-1 3-12,9-2-28,-4 4-5,1 0-45,4 2-6,0 0-22,1 2-6,1 1 22,0 3-5,0 2 28,0 3-67,10 6 73,2 7 55,-9-3-10,-5 3 27,-21-9 23,-2 1 33,-3 7-55,-1-5 27,-3 7-16,-2-3-1,1-4-5,-1 4 28,6 1-39,3-9-6,4 5 34,1-13-6,3-1-39,1-2 6,2 0 0,1-1-1,1 0 34,7-4-11,-6 1 23,3-4 27,-9 1 101,0-3-61,-4 0 28,-1-2 162,-6-3-146,-1 3-5,-1-3-12,-2 3 12,-1 1-6,-2-1-61,-1 1 5,-2 0 0,-1 0-33,-4 0 123,-9-3-84,2 4-1,-8 0-10,5 4-12,0 1-50,-1 1 34,2 2-17,3 0-23,4 1-33,3 0-51,5 1-117,3 3-179,3 1-253,4 3-537,3 3-1792,5 0-6863,2 1 9810,0-2 0,-6-4 0,-3-3 1</inkml:trace>
  <inkml:trace contextRef="#ctx0" brushRef="#br0" timeOffset="92347">9059 18031 27252,'25'-50'87,"0"-1"1,-2 4 0,-5 5-38,-11 6-2219,1-6 2197,2-6-11,1-6 0,3-4 11,1-3 6,1 0-12,1 2 12,-2 4-5,-1 7-29,-3 8 0,-3 7 903,-3 10-903,-2 7 494,-1 7-494,-2 5 191,0 2-191,-2 9 1478,-2 3-1478,-3 11 0,-4 6-1214,-2 8 1214,-2 6 0,-3 6 0,0 6 0,-1 4 0,2 3 0,8-16 0,1 0 0,4-10 0,0-2 0,1 11 0,1-2 0,8 11 0,2-19 0,3-1-264,9 13-162,10 9-218,-5-24-302,2-3-606,0-3-3320,0-4 4872,2-2 0,-13-9 0,-1-2 0</inkml:trace>
  <inkml:trace contextRef="#ctx0" brushRef="#br0" timeOffset="92565">9088 17738 21623,'40'-38'-213,"0"0"0,-2 3 1,0 9 592,18 24-1395,3 0-2321,2 1-2002,-2 1 5338,-26 0 0,-2 0 0,3 0 0,-3 0 0</inkml:trace>
  <inkml:trace contextRef="#ctx0" brushRef="#br0" timeOffset="92864">10033 17382 26950,'-45'-22'201,"0"0"1,4 1 0,7 6-73,14 9-28,3 2-17,3 2-34,4 0-27,4 2-23,3 0 5,1 0-16,7 6 11,2 3 6,6 9-29,4 2 40,4 4-17,3 3-511,1 3 516,2 2-16,-1 2 17,0 1-1626,-3 2 1626,-3 0-12,-3 1-16,-4-1 11,-3 1-27,-4-3 27,-2-1 16,-3-1-589,-1-3 573,-5-1 5,-3-3-16,-7-2 16,-2-3-83,-4-3-2261,-1-2 2036,-1-2-380,1-1 273,1-2-7157,3-2 7578,1-1 0,8-4 0,2-1 0</inkml:trace>
  <inkml:trace contextRef="#ctx0" brushRef="#br0" timeOffset="93497">12193 17642 7529,'-42'0'953,"-1"0"1,0-1-1,-16 0 1,5 0 432,18 0 1,3 0-351,-19-1 1252,16 0-1683,16 0 801,11-1-1148,10 1 2955,11 0-2928,34-1-204,-8 2 1,4 1-786,3-1 0,3 0 722,4 2 1,5-1 0,-3 1-11,3-1 1,1 0-6,-5 0 1,3 1 0,-1-1-1,-13 0 1,-1 0 0,3 0-595,4-1 0,4 0 0,1 0 0,-3-1 596,3 1 1,-1-1 0,3 0 1,-3 0 0,3 0 0,0-1 0,-3 0-2,0 0 1,-3-1-1,1 1-581,0-1 1,0 1 0,-1-1 577,-1 0 0,0 0 0,0-1 5,-3 1 1,0 0-1,1-2-205,10-2 0,1-1 0,-3 0 215,4-2 0,-3-2-1,-12 3 1,1-1 0,-6-1 112,19-15 33,-18-1 40,-16-3 968,-11-1-974,-10-3 1373,-10 1-1396,-7-2 124,-25-10-168,5 13-65,9 13 1,-2 2 69,-15 0 6,-3 3-22,0 6 1007,2 4-1041,2 2 1448,-2 6-1488,10 6-27,5 1-6,14 6 1,10 1-35,3 3 18,1 5 117,6 3-118,1 4 34,8 1-62,6 0 1,4 1-6,9 9 187,-5-8 0,2-2-288,7 6-149,-11-13 1,1 2-438,0 0 1,-2 1-40,-1-1 1,-1 0-3246,12 19-5506,-22-21 9516,-6-6 0,-4-10 0,-2-4 0</inkml:trace>
  <inkml:trace contextRef="#ctx0" brushRef="#br0" timeOffset="93965">16722 17547 18603,'-20'-59'634,"0"-1"1,0 4 0,-1 4-389,2 15 1,-1 3-15,1 2 0,-1 2 138,-4 0 0,1 2-90,-6-7 1418,0 2-1586,19 24 611,5 4-718,2 8 364,2 8-329,1 12-7,1 15-1058,3 13 1025,-1-20 0,1 4 3,5 20 0,2 2-1007,-3-11 0,0 1 1006,4 15 1,-1 0-11,-3-16 0,0-2-9,0 0 0,-1 0 0,-1 0 0,0 0-25,0-2 0,-1-1-45,-1 0 1,0-1-382,-2-2 1,1 0 265,-2-2 1,0-1-77,0-2 0,0 0-492,0 7 0,-1 0-249,2 16-454,1 7-2602,0-28-361,1-7 4298,2-3 0,-4-12 0,1-4 1</inkml:trace>
  <inkml:trace contextRef="#ctx0" brushRef="#br0" timeOffset="94458">16282 17940 23041,'6'-41'7,"1"-1"1,12 2-1,7 9-40,29 22-2814,-15 2 0,2 2 2821,-8 0 1,1 2 0,1-1 0,2 0 53,1 0 0,1 0-96,1-1 1,0 1 3,0-1 0,1 0-1,0 0 1,-1-1 153,-1-1 0,-1 0-103,-2 0 0,0-1 28,-4-1 0,-1 0 53,24-10 56,-12-1-438,-11 1 561,-11 1 2240,-8 1-2212,-8 4 1292,-5 1-1347,-6 3 1174,-5 2-1197,-6 2 11,-3 1 1238,-16 3-1271,6 5-34,-12 3-16,10 6 105,-14 15-145,11-2-1064,-9 11 1031,18-6-3065,4 0 3031,6 1-34,6-2-2030,4 0 2025,6-1-351,5-3 328,5 1 6,20 5 11,-4-10 28,14 2-11,-10-14 16,0-5 1,-2-3 22,-2-6 456,-2-4-423,-3-7 175,6-15 1841,-9 3-1892,3-12 5,-11 7 28,-3-3 112,-4 3 1,-1-1-140,0-7-12,0-18-11,-3 39-23,0 5 2993,0 5-3049,0 5 840,0 2-929,0 2-5,-2 3-12,0 5 28,-3 7 6,-5 40-45,4-15-413,1-5 1,2 0 306,1 9-85,1 0-133,2-1-197,2-1-258,2-3-3461,6-3 2067,3-2-7511,2-7 9202,0-6 1,-7-10 0,-4-5-1</inkml:trace>
  <inkml:trace contextRef="#ctx0" brushRef="#br0" timeOffset="94915">17907 17356 17700,'0'-45'551,"0"0"1,0 0 0,0-15 0,-1 7-82,1 8-83,-2 12 2392,0 12-2589,0 7 1057,1 8-1230,0 3-1943,1 4 1926,0 6 1565,1 22-1582,2 4 17,3 22-605,2-1 619,-3-8 0,1 1-693,-2-10 1,0 1 664,1 13 0,-1 0 19,-2-14 1,-1-1-6,0-1 0,0 1 711,-1-1 0,1-1-705,-1-2 0,0 0-43,-1 9 1,0-1-3,0 15 11,-1 6-515,-1-31 531,2-8 594,-1-6-576,1-8 1782,-1-4-1777,0-3 1298,0-4-1265,-1-3 1,0-5 912,-1-4-862,-1-15-11,3-10-22,-1-2-2423,6-3 2361,2 12-122,9-13 100,-3 14 38,6-6 1,-4 18 6,1 3-18,2 3-5,0 3-22,1 3 16,2 1 17,2 3 12,0 2-6,1 2-34,1 5 17,-1 3-34,0 5 12,-1 5 44,-2 3-22,-2 5 11,-5 3-5,-4 2-45,-4 2 22,-2 0-39,-21 22 39,3-21 1771,-18 15-1765,7-28 11,-2-3-11,-3-2 50,0-3-39,1-2-28,1-4-56,3-2-95,2-3-206,4-2-276,3-4-666,3-2-3076,5-5 4403,3-5 0,4 8 0,2-1 0</inkml:trace>
  <inkml:trace contextRef="#ctx0" brushRef="#br0" timeOffset="95263">18559 17966 19582,'36'-49'61,"0"0"1,-2 3 0,-7 5 2133,-10 6-2150,-1-5-23,2-5-416,-5 6 1,-1-1 412,-2 8 1,0-1 5,3-12 0,0 0 441,-5 11 1,1 1-425,-1-1 0,1 0 825,-2 2 0,0 0-777,7-27-11,-2 12-79,-3 9 0,-2 13 0,-3 9 266,-4 7-266,-3 9 3015,-6 6-3015,-16 28 0,3 0-138,5-6 1,0 1 137,-8 23-812,2 5 812,13-27 0,0 1 0,-5 30 0,5 0 0,5-1 0,6-2-490,12-10 0,2 1 259,8 10 12,-3-15 1,3-3-398,5-5-257,2-4-377,0-8-863,0-3-5286,1-8 7414,3-3 0,-16-6 1,0-2-1</inkml:trace>
  <inkml:trace contextRef="#ctx0" brushRef="#br0" timeOffset="95565">19318 17717 28014,'5'-6'101,"5"1"-78,1 4-29,8-2-5,3-1 16,3-3-44,3-1 17,-1-1 16,8-11-343,-11 3 349,4-11-17,-14 4-3244,-3-4 3289,-3-2 28,-3-1-6,-3 3 17,-1 3 6,-5 5-11,-2 5-6,-5 6-12,-4 3 52,-12 7-35,3 5-80,-11 8 19,8 6 0,-1 5 0,0 6 0,8-4 0,1 2 1936,-10 16-1936,10-12 0,2-1 0,-4 14 0,1 0 0,6-2-435,1 15-9,11 2-261,5-2-656,11-8-4661,5-20 6022,6 0 0,-11-14 0,0-3 0</inkml:trace>
  <inkml:trace contextRef="#ctx0" brushRef="#br0" timeOffset="96790">21968 17292 14748,'-11'-62'643,"0"0"0,-1 0 0,4 15 0,0 3 0,-1 1 555,-4-17 0,0 6-834,-3 0-95,2 13-51,1 13-55,1 9 1381,1 8-1483,0 6-27,-1 7-17,-2 8-12,-1 9 716,-3 11-710,-2 12 2405,-2 10-2408,10-21 0,1 1-1243,-1 3 1,0 3 1225,1 2 1,0 1-1,0 2 1,0 1-263,0 2 1,1 1 262,1-1 1,-1 3-1,1-2-866,-2 9 0,-1 0 853,3-7 1,-1 2-1,0-3-18,-2 6 0,0-3-393,-1 2 1,0 0 350,-1-1 0,-1 0-76,1-2 0,-2 1-134,3-8 0,-2 2 0,1-3 41,-2 5 1,0-2 19,-3 10 0,-3-2-322,0-11 1,-1-4-104,-12 15 495,13-23 1,-2-3-485,-18-1 616,15-15 73,-3-14 241,18-40-68,7-3 608,3 9 0,1-2-683,2 6 0,1-1-61,1-4 1,0 1 76,1-3 1,1 1-9,1-2 0,1 1-8,0 0 0,2 1-28,1 1 0,1 1-84,0 2 1,3 0 63,7-7 0,3 1-75,2 4 0,3 2-20,-1 1 0,3 3 0,10 1 0,2 5-407,14-1 390,-18 11 0,1 1-5,21-3 2,-29 9 1,0 1-171,2 0 1,1 0 164,0 0 0,0 0-15,2 0 1,0-1 751,-1 1 0,4-1-725,8-4 0,5-3 0,-3 2 27,-1-1 0,-1 0-388,1 0 1,4-2-1,-7 1 396,-10 3 1,-4 0 0,24-9 449,-12 3-377,-14 5 17,-11 3 2204,-11 2-2271,-8 2-6,-8 1-11,-7 1 57,-9 1 32,-6 2-12,-4 3 0,-1 0 57,-11 4-89,9-2 0,2 3 5,0 4 2055,-9 10-2099,14-4 0,-5 7-34,13 4 5,10-5 475,1 9-514,14 5 17,5-8-22,8 8 22,18-1 1038,-3-12-1035,-2-5 0,1-3-3029,8-1 3048,12-2-393,-6-11 416,-13-7 17,6-5 17,-16-5-23,-4-2 28,-5-3 6,-3-4 95,-4-12-84,-2 8-213,-3-10 207,-4 11 3043,-6-10-3043,1 10 12,-4-7 617,6 14-617,1 1-1,3 2-38,1 1 360,5-4-399,4 6 4,6-3-16,3 9 6,3 1-23,2 4 12,3 1-7,4 4-4,2 2-1270,2 4 1258,2 2-17,20 7-39,-12-4 0,14 5-1032,-3-2 1082,-15-5 6,8 2-251,-13-9 290,-14-1 17,0-3-16,-14 0 1107,-3 0-1113,-2 1 1030,-2 2-1002,-10 6 508,-24 10-470,6 0-21,-12 7-671,21-10 631,2 3-258,4 1 264,4 1-1,4 1-32,3 1 21,3 0-10,5-1-1,3 1-28,6-2-10,3 0 10,3-1-480,3-2 497,4-1 12,3-3-7,1-3-2518,14 0 2536,-11-5 5,7-1 196,-17-5-79,3-10-38,-10 0 0,1-10-29,-12-2-22,-2-3 364,-3-5-361,-5-3 0,-2-1-20,0-11 1014,-2 10 1,0 1-1026,-2 0 12,1 4-12,1 6-11,2 5 22,1 6-27,2 4-51,2 4-39,1 3-689,1 1 1543,3 5-2748,6 8 191,2 2-3557,3 9 5355,-3 1 0,-4-11 0,-1 1 0</inkml:trace>
  <inkml:trace contextRef="#ctx0" brushRef="#br0" timeOffset="97092">23568 17725 25471,'21'-50'179,"1"1"0,-2 3 1,0 5-74,4 7-42,-3 5 1,1-3-20,14-20-1489,-11 15 0,0-1 1464,-6 7 0,-2-1 10,2-1 1,-2-1-14,1-2 0,-1 0 5,-2 0 1,0-1 308,-1 2 1,-2-1-228,1-10 0,-2 0-104,-4 7 0,-1 2 0,0 1 0,-3 3 0,-7-6 0,-4 29 855,-8 5-855,-4 5 0,-5 8 0,-5 5 171,-4 10-171,-2 6 0,-2 8 0,1 8 0,0 6 8,19-22 0,0 2-8,1 1 0,1 1 0,0 3 0,1 1-204,2 0 1,1 2 203,1 0 0,2 0 0,3 1 0,2-1-671,0 0 1,3-1 577,4 0 1,2 0-29,1-1 1,3 0-29,4-2 1,2 1-70,2-1 0,2-1-74,1-1 1,3-1-101,0-2 0,2 0-113,0-2 1,2-2-148,-2-2 0,2 0-3272,10 3 1,0-1-5229,13 7 9152,-20-14 0,-4-4 0,-8-6 0,-9-4 0</inkml:trace>
  <inkml:trace contextRef="#ctx0" brushRef="#br0" timeOffset="97841">23796 17514 14325,'-44'-33'539,"0"1"1,4 2 0,9 6 1084,20 15-1461,5 2 1300,4 3-1430,5 2 778,5 2-811,7 0 2140,9 2-2258,27 5 1,-3 0-438,-13-1 0,1-1 364,24 3 73,-28-4 1,0 1-21,2-2 1,-1 0-43,0 0 1,1-1-300,12 0 1,0-2 248,-11-1 1,-1 0 47,8-2 0,-1 0-9,8-8 141,-5-2 84,-7-2 94,-6 0 68,-7 0 79,-7 1 72,-6 1 67,-6 0 617,-6-2-476,-4 4-18,-4-3 477,-9 5-62,-2 1-565,-2 1-57,3 4-55,6 1 1900,2 1-2007,0 1-51,0 0-38,1 0-18,0 2 1,2 2-29,0 2-10,2 2 5,1 1 0,3 0 5,1 2 23,6 1-5,2 2-29,6 0 6,4 0-5,4 0-341,2 0 346,2-3-3278,2-2 3278,0-2-32,-1-3 9,-1-2 23,-1-2 40,7-6-7,-9 0-16,5-5 5,-12 1 1,-3-3 10,-3 0 1,-2-3 11,-2 2 213,-2-2-224,-2 2-29,-1 1 1,-3-1 5,-3 2 0,-5-1 3365,-4 2-3399,-16 0-21,6 5-3338,-12 0 3354,10 6 28,0 4-16,0 3-7,1 4 6,1 4-342,2 2 353,3 2-16,1 2-6,3 3-17,3 0 0,3 1-11,4 16 28,4-9-17,6 11-33,13 1 11,0-12 3266,11 10-3232,-3-16-23,2 0 0,2-2-45,2-3 34,-1-3 279,0-5-251,-1-4 33,-1-3-5,10-3-11,-10-4-34,7-4 11,-4-9 39,-8 1 18,3-7-24,-8 2-21,-3-3-6,0-3 22,0-1 17,-1-2 0,2 1 5,-2 0-3331,2 2 3338,-2 1 21,0 3 12,0 1 0,-1 3 16,-1 2-33,0 3 6,0 2 0,0 3 116,1 2-122,-1 2 3370,0 0-3397,0 2-3421,-2 0 3392,1 3 0,-1 2 0,0 3 0,1 5 0,0 3 0,1 4-13,0 3 26,2 4-37,0 2-82,-1 3-157,0 2-292,-3 1 2461,-3-1-4068,-3 1 2162,-3-1 0,-1-15 0,-1-3 0</inkml:trace>
  <inkml:trace contextRef="#ctx0" brushRef="#br1" timeOffset="103912">2289 2945 12515,'-32'-27'787,"-1"-1"0,1 1 1,-8-9-1,0-2 1,8 6-517,-4-6-146,9 8 0,4 3 2362,12 13-2316,5 5 918,3 4-1031,2 2 515,6 6-473,1 4 1770,7 7-1798,1 6 26,3 6 0,-2 6 23,1 6-1696,-4 1 1680,-1 2 21,-2-2-31,-2-1 121,1-4-38,-1-3-50,1-3-36,1-3-31,7 2-89,-2-10-65,8-1 76,-2-12 146,7-7 938,6-7-788,9-10 51,10-8-141,-22 10 1,2 0-731,3-4 0,1 0 794,4-3 1,2-1-1261,2-1 0,0-2 1164,4-1 0,1-1-63,-1-1 0,3-1-32,-4 3 0,3-3 0,-3 2-617,-10 7 0,-3 1 1,2-2 680,9-5 1,1-1 0,-3 2-15,-1 0 1,-3 1 64,-2 2 1,-1 1-3,-3 2 0,-2 0-14,-3 4 1,-1 0 137,19-13-22,-6 8-101,-8 5-447,-4 8 324,-4 5-1231,-3 3-1764,-2 7 2777,-1 4 1,-8-2 0,-3 2-1</inkml:trace>
  <inkml:trace contextRef="#ctx0" brushRef="#br1" timeOffset="105937">5283 5140 29011,'-11'-50'-449,"-1"-1"0,0 1 0,7 19-61,10 32 987,0 5-1581,-1 9 1023,-1 7 381,-1 25-58,-2-7-2572,0 16 2724,0-16-123,0-2 171,1-5 657,7 1-704,1-12 38,17-4-464,-4-16 803,32-20 211,-10-3-793,3-5 1,5-3 215,-15 9 1,0 0 0,1 0-621,1-1 0,0 0 0,2-1 543,1 1 1,2-1-1,1 0 1,-4 3-238,12-7 1,-2 2 203,-5 3 0,1 0 1,-3 2-297,1 0 0,-1 1-256,12-4 0,0 2 38,-16 6 0,-1 1-86,8-2 0,-2 2-1038,8 2-8489,7 4 9147,-23 5 1,-3 1 0,-26 1 0</inkml:trace>
  <inkml:trace contextRef="#ctx0" brushRef="#br1" timeOffset="125618">25218 13048 19137,'50'-10'371,"1"-1"1,-9 2 0,-3 1-109,11 7-1579,-11 0 1557,1 0-23,4 0-16,1 0-29,3-1-44,3 1-37,-12 0 1,2 0-32,21-1-27,-22 2 0,1-1 19,-1 1 1,-2 0-1127,20 0 1092,-22 0 1,-1 0 14,10 0 355,-5 0-378,-4 0 12,-6 1 5,-4 2 44,2 1-38,-10 0 688,4 1-694,-10-1 1366,0 2-1299,8 8-61,-7-3-1,7 7 310,-9-5-298,0 0-6,1 3 11,0 1-22,1 2 45,6 11-34,-4-5 6,4 10-6,-6-9-501,-2 2 495,-2 1 1,-1 1 11,-4 2 16,-1-1 12,-2 3 22,-1 1 135,-3 22-118,1-11-1343,-2 17 1315,2-15-17,0 1-11,2 0 0,0 1-11,2-2-6,0 2 6,4-1-1,0 1-4,1 2-7,0 0 18,0 1-23,-1 1 16,-1 0-2781,-2 2 2759,-2-1 45,-4 1-542,-2-1 581,-4 0 6,-3-1-11,-2 0-17,4-16 0,-1-1-661,-5 19 605,6-19 0,1-1 16,-1 15-4,3 1-18,2 0 12,3 0-1,1 1-5,1 1 217,0-1-212,0 0-11,0-14 1,0-1-12,-1 21 20,-3-2 0,-2 0-3,-1 0 577,-1-14 1,0-2-589,-3-1-6,-2 1 335,1-2-335,-2 0-5,-6 13 10,4-13 714,-3 11-696,7-16-6,0 0 0,4 1 0,0-2 5,4 1 1,0 0-1,3 2-16,0 1-11,3 1 11,1 1-1,2 0-16,1-1 17,1 0-11,-1 0-17,-1 0 16,0 0-10,-2 0 710,-1 1-708,-3-4 0,0 2-8,-2 10 254,0-11 0,0 0-215,-3 3 17,-1 0 16,1 0-5,1 3 11,1 1-16,1 2-1,2 4-5,1 3-45,3-11 0,1 1-6,-1-9 1,1 1-37,5 26 0,0 1-405,-3-22 0,0-2 427,1 15 1,0-1 2,-4-13 1,-1-2 2,0 2 0,-2 1 2,-1-1 1,-1 0-14,-2 0 0,-1-1 13,-3 0 1,-2 0 8,-2-2 1,-2-1-12,-3-2 0,-2 0-34,-3-2 1,-3-2-567,-4-1 1,-2-2 344,-5-2 0,-2-3-272,-5-1 1,-5-3-2737,0-5 0,-5-2 0,3-1 2407,-2 0 1,1-1 0,-6-1 0,7-2-1,19-2 1</inkml:trace>
  <inkml:trace contextRef="#ctx0" brushRef="#br1" timeOffset="127153">28380 11191 25461,'2'25'364,"-13"10"-1752,-12-5 1,-5 2 1406,0 2 1,-3 1 0,0 1 1,-4 3 0,2-1-1305,-6 8 0,0 0 1285,4-6 1,-1 2 0,2-2 99,0 3 0,0 1-103,5-6 0,-1 2 1,0 1-9,1 1 1,0 0 0,0-1-8,1 0 0,0 0 0,1-1-11,3-4 0,0 0 0,1-2-165,-7 12 0,0-2-1147,2-3 1,1-2 907,1 0 1,2-2-154,5-8 0,2-3-563,0 2-1748,4-5-2823,5-7 1263,2-4 4456,4-5 0,1-4 0,1-2 0</inkml:trace>
  <inkml:trace contextRef="#ctx0" brushRef="#br1" timeOffset="127461">27577 12078 11206,'0'-4'8049,"0"1"-1670,0 3-6255,-34-31-1,21 25-6,-28-23-5,29 33-16,-1 1 60,-7 4-94,3-2-17,-6 2 78,-4-1-89,12-3-12,-6 1 0,16-5-10,2 0 60,2-1-66,7-1 0,-1-2-12,5 0-5,-5 0-56,0 1-62,-2 0-106,-2 1-2751,0 0 1149,1 3-2420,-1 1 4257,3 5 0,-2-4 0,0 1 0</inkml:trace>
  <inkml:trace contextRef="#ctx0" brushRef="#br1" timeOffset="127820">27324 12317 20863,'-18'-43'543,"-1"0"0,3-1 1,4 6-3749,10 14 3468,5-5 1661,4 8-1773,2 7 908,2 0-981,-3 9 505,-1 2-538,1 2-23,-1 3 17,2 3-16,0 5 3417,0 7-3379,1 6-10,-3 5 55,-1 26-50,-3-9-200,-3-14 0,-2 2 172,-2 4 0,-2-1-1361,-6 20 1341,5-19 1,-1 0 25,-2 10-12,2-3-817,4-5 828,4-5-284,7-4 296,7-6-17,10-2 0,8-5-23,9-2 1,9-5-12,7-5-27,4-3-547,-29-4 0,1-1 451,-1 0 0,0-2-140,-1-2 1,1-1-864,28-10-2666,-1-3 3798,-26 8 0,-3 1 0,3-1 0,-2-1 0</inkml:trace>
  <inkml:trace contextRef="#ctx0" brushRef="#br1" timeOffset="130178">26987 9635 17670,'-9'-47'877,"-1"0"1,2 6 0,0 5 1536,-2 6-2078,2 14-112,-3 3-73,2 11-45,-2 2 500,-3 5-516,-3 6 123,-19 23-118,4 0-359,9-7 1,-1 1 302,4-3 1,1 0-485,-2 3 1,0 0 463,0 2 1,-1 0-4,1 1 1,1 1-14,1-1 0,1 0-3,2-1 0,2 1-17,-7 26-649,10-5 604,10-6 12,13-9-12,9-7-2298,13-8 2310,8-7 11,9-8-23,6-5 1,5-7 43,-30 1 1,0-1-8,0-2 0,0-1 2,1-2 1,-1 1 8,-1-2 0,1 0-6,-1-1 1,0-1 16,-1 0 0,0-1 168,-1 0 0,-1-1-142,23-15 33,-6 0 11,-6 1 29,-8 1 274,-6 2-269,-6 3 22,-6 3-6,-5 5 23,-3 3 2587,-3 5-2637,-3 4 757,-5 1-802,-4 3 17,-7 3-12,-5 3 1,-5 5 5,-3 4-12,-1 1-10,3 2-17,-9 16-17,20-13 1240,-4 11-1246,23-17 333,4-2-339,5 0-10,5-3 0,4 0 16,4-4-16,4-2-1,3-3 29,2-1-3393,2-3 3387,1-2-499,0-4 504,-3-5-5,-2-2 17,-4-3 17,-3-1-6,-5-2 22,-4-1 12,-4-1 27,-3-1 7,-4 0-1,-1 1 11,-3 0-11,-3 2 12,-3 1-1,-7 2 40,-15-2-73,3 7-23,-12-1-5,7 10-17,-2 1-17,2 2-11,0 1 6,4 0 510,5 0-527,5 0-34,6 0-28,6 0-33,3 2-68,5 1-67,6 4-128,7 1-214,6 3-234,7 1-449,7 0-1059,5 0-4626,6 0-2880,-3-1 9440,-4-2 1,-21-5 0,-7-1 0</inkml:trace>
  <inkml:trace contextRef="#ctx0" brushRef="#br1" timeOffset="130565">28127 9603 24309,'-26'-42'364,"0"-1"0,2 5 1,1 9-130,3 22 385,-3 4-486,-3 4-16,-3 7-34,-3 6-1396,-1 6 1368,0 6-11,0 3 0,1 4-6,3 2 327,-2 16-360,13-13 10,2 8 199,16-18-215,9-4 11,25 0-11,1-9-11,22-2-632,-9-10 598,4-6 34,0-5 16,-19-3 1,-1-3 6,13-10 4,7-12 1,-24 4 22,3-23 1,-12 8-26,-8 14 0,-2-1 30,-2-22 24,-4-3-316,-2 27 1,-1 0 283,0-1 0,0 0 20,0 0 0,-1-1-13,0-10 0,-2 0 137,-1-16-99,1 25 0,-1 2 70,-2 1-133,-1 7-18,-1 7 0,0 6 577,1 4-577,0 5 1730,2 2-1730,1 6 0,2 6 0,-1 7 0,1 7-979,0 8 979,1 6 0,1 7 0,1 7 0,4 4-32,2-13 1,2 2-151,-2-12 0,1 0-73,3 10 1,2 1-469,2-6 1,1-2-393,9 16 286,-9-22 0,1-2-1960,6 2-2813,0-6 5602,1-4 0,-12-11 0,0-2 0</inkml:trace>
  <inkml:trace contextRef="#ctx0" brushRef="#br1" timeOffset="130862">28525 9636 21898,'8'-46'896,"1"-1"1,1 7-1,-5 9 939,-10 17-1651,3 10 388,-4 1-494,4 3 250,1-1-306,7 0 773,12-4-778,6 0-1,11-4-10,-1-2-28,3-2-1242,1-2 1269,-2-3-21,-2-1 7,-10-3 1,-1-4 58,10-24-936,-13 19 1,-3 0 913,0-22 0,-10 17 0,-4 3 11,-3 6-119,-5 7 120,-4 7-40,-16 4 0,2 7-1673,-12 5 1673,5 7 0,-2 6 0,1 5 1344,0 3-1344,-6 21 0,11-9 0,-1 15 0,15-13 0,5 1 0,4 1 0,5-1 0,8-2-63,8-1-129,8-3-334,9-2-510,-5-12 0,2-1 1777,18 5-741,-13-8 0,-2-2 0,-8-6 0,-1-1 0</inkml:trace>
  <inkml:trace contextRef="#ctx0" brushRef="#br1" timeOffset="131744">30181 8383 15045,'-25'-46'380,"0"0"1,0 0 0,2 5 0,0 1 0,3 7 2650,-12-11-2359,-2 8-454,12 17-78,0 4 1359,13 12-1455,5 6 849,3 7-853,1 9-29,4 13 2641,2 12-2652,4 14-1571,-4-23 0,-1 2 1577,2 4 0,-2 2-9,1 4 0,0 1-455,0 4 0,-1 2 455,0 0 0,-1 5-642,0-2 0,0 5 0,0-3 561,-1-12 0,-1-2 0,0 4-209,0 9 0,0 6 1,0 0-1,0-7-43,-1-9 0,0-3 0,-1 0-79,1 13 1,-1 1 0,1-5-733,-1-2 0,0-5 609,0-5 1,-1-1 209,-1-7 1,-1-2 137,-5 19 796,-14-7-214,3-20 1356,-8-6-1429,7-18-50,2-8 342,-12-34-375,11 5-99,5 7 0,2-5 229,3-2 1,2-1 1041,-3-23-1220,5 18 0,1 1 114,2-18-100,3 0-62,4 2-51,5 3-881,8 1 837,8 1-488,7 0 440,-13 26 0,1 1-17,2-1 1,2 0-1,1-2 1,2 1-147,1-3 0,2 1 146,1-2 1,0 0 2,2-2 1,0 0-7,0 1 1,2-1 296,-3 5 1,2-2 0,-2 2-273,5-2 1,0 1 0,10-7 1,-1 4 7,-17 13 0,-3 4 23,23-12 527,-10 6-321,-2 2-139,-20 10 1501,-1 1-1485,-30 9 1264,-1 3-1157,-29 9-67,12 1 5,-15 8 2001,13-2-1906,-11 15-161,13-6-7,5 4 1,3 1-51,5 2-28,-3 21-1914,20-27 1914,7-1-214,5-3 237,9-2-29,6-5 6,5-2-11,5-6-16,3-2-156,0-4 194,-3-3 6,-2-5 12,-6-3 10,-3-7 0,-5-2 29,-4-4 5,-4-3 56,-4-18-56,-3 9 1125,-8-11-1125,-3 14 0,-7 0 100,-3 2-106,-2 2-10,-3 4 660,-1 2-644,-14 0-22,8 7-29,-6-1 1,14 8-23,4 1-11,5 2 727,3 0-772,6 1 116,0 0-536,5 5-11,3 0-285,5 6-377,6 0 1138,24 8 0,-23-10 0,13 5 0</inkml:trace>
  <inkml:trace contextRef="#ctx0" brushRef="#br1" timeOffset="132077">30937 8215 27219,'44'-10'28,"0"0"0,-2 2 0,-5 5-39,-4 19-4841,3 4 4852,1 2-11,-1 1 1267,-1 2-1290,6 11 17,-12-10 23,0 4-23,-17-15 788,-7-4-743,-5-3-6,-7-3 6,-5-2 2817,-5-2-2767,-12-8-16,7-1 0,-4-8-1,11-1-5,6-5 17,3-3 14,3-4-37,7-2-22,4-2-568,7-1 546,5 0-6,5 3-28,4 2-308,20-3-118,-11 10-408,17-2-824,-17 12-4773,2 4-3372,-5 0 9816,-7 4 0,-13 1 0,-6 2 0</inkml:trace>
  <inkml:trace contextRef="#ctx0" brushRef="#br1" timeOffset="132869">31708 8141 18963,'-6'-49'496,"1"1"1,-1 4 0,3 6 2140,4 4-2391,1 11 79,3-8-219,-1 18 950,2-3-994,3 8 508,-2 3-548,3 1 0,-2 5 1688,2 4-1693,2 5 0,1 4-6,1 4 34,1 2-39,0 4 194,-3 1-211,3 17 11,-6-9-12,-1 10 1,-6-14 11,-1-3 6,-1-4-1,0-4 18,-1-4-40,0-4 45,-1-4 22,1-2 107,-2-4-90,1-3-27,-1-4-24,1-4 40,-2-13-5,1-12-34,1-3 5,1-4-5,2 10 0,2-1-828,4 2 834,2 1-3123,3 2 3128,1 4-1133,2 3 1110,0 3-152,1 3 153,0 3 452,0 4-446,0 1 2710,-1 4-2722,0 2 1760,-1 0-1766,-1 5 323,3 6-323,-3 2 1,2 9-1,-5-3-5,-2 4 0,-1 1 0,-2 0 16,0 0 6,-2-2-16,1 5 5,-1-8 0,1 2 17,-2-12-1,-1-2 1,1-3-6,-1-1 12,1-2-12,0-2-5,1-8-6,0 0 5,3-6 1,-1 4 5,1-1 11,6-11-27,-1 6 10,6-7-10,-1 8-6,1 0 16,1 4-22,1 3 6,0 3-28,0 4-6,-1 2-39,0 2-56,0 4-89,0 3-130,0 3-156,1 3-202,-1 0-235,2 2-342,-1-2-442,0-1-857,1-2-1665,-2-2-1443,1-5 5701,0 0 0,-8-3 0,-1 0 0</inkml:trace>
  <inkml:trace contextRef="#ctx0" brushRef="#br1" timeOffset="133435">32702 7789 23281,'29'-41'563,"1"0"1,-3 3 0,-6 9-93,-16 21-96,-3 2 94,-1 2-278,-4 2 96,-9 0-208,-2 4 50,-23 7-85,11 1 17,-10 6-45,12-1-4,4 0 96,3 1-114,3 2 6,4 0-17,2 9 23,5-7-1,3 6 18,5-10-23,3-3 11,6-1-22,0-4-6,2-2 17,1-3-6,0-2 23,0-2-6,0-3 1,0-3 10,-2-4 0,-2-3 6,-1-4 28,-2-1 0,-1-1 124,0-10-91,-4 8 23,1-5 11,-3 12 6,-1 2-6,-1 4-33,0 2-17,0 3-51,-1 2-22,0 0 0,2 9 0,0-1 0,7 13-11,-2-7 45,11 10-34,-3-10-3387,7 2 3382,-2-7-1115,2-3 1109,2-1-13,2-3-16,11-9 29,-9 0-184,8-9 206,-14 1 0,3-13-11,-10 3-11,2-12 6,-13 6-12,-1-5-6,-5-5 2176,-2-4-2153,-3-4 619,-4-4-608,-3-3-3,2 17 1,-1 0-838,3 10 0,-1 1 840,-3-8 0,0 2 12,-4-6-2028,3 7 2033,3 8 127,4 6-138,3 7 495,2 6-501,1 4 1311,1 2-1344,1 2 3256,-1 7-3223,6 27-11,0-3-6,7 24-5,0-13 0,4 5-1043,1 3 1004,2 3-46,3 2-66,0-1-28,4-4-62,0-3-68,2-5-279,-1-5 139,-1-7-2908,-4-4 2645,-3-5-2124,-4-6 1537,-4-4-647,-4-5-3638,-4-3-3295,-1-2 8890,-2-1 0,0 0 0</inkml:trace>
  <inkml:trace contextRef="#ctx0" brushRef="#br1" timeOffset="133595">32967 7383 20504,'-6'-3'4099,"2"0"-1634,4 3-2342,72-67-2485,-28 42 2386,-12 0 0,5-5 1,0 6 25,8 8 1,-3 5-40,-9 0 0,0 1-14,8-3 0,0 1-109,-7 2 0,-3 1-375,13-4-700,3 0-4073,-27 8 4562,-7 2 1,-8 1 0,-3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5:43:43.0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23761 4050 16700,'2'-46'580,"0"-1"1,-1 4 0,2 10-155,5 23 23,-3 5-376,1 0 92,-3 6-53,0 3 91,-1 4-41,0 6 29,-1 5-29,-1 7-22,-3 3 152,-2 6-180,-4 4-284,-3 3 267,-3 3-865,-1 3 854,-2 2-945,2 3 973,-1 2 5,3 2-27,2 3-1155,2 3 1101,5-32 0,1 3 37,-1 15 0,0 2-37,1-12 1,0 1-6,-1 15 0,1-1-9,1-13 1,-1-1 2,1 3 0,-1 1-595,-1 0 0,0 0 598,0 2 0,-1 0 0,-1 0 0,-1 0-3,0 1 1,0 0-12,-1 0 0,-2 0-3,1 1 0,-1 0 0,-1 1 1,-1 0-1,-1 2 0,0-1-766,0 2 0,-2-1 777,0 2 1,-1 0 10,-1 1 1,0 0-533,-1 0 1,0 0 540,0 2 0,0 0-21,1-2 0,-1 3 44,3-3 1,0 4-1,1-3-73,4-11 0,0-1 0,0 1 38,-2 13 0,-1 4 0,2-5 14,1 7 1,2-2 0,-1 1 0,2 1-25,3-21 1,0 0-1,1 0-3,0 0 0,0 1 0,0 0-1,1 0 1,0 0 0,0 0-10,0 1 1,0 0 0,0 0 5,0 1 0,1 0 0,-1 0 0,0 0 0,1 0 0,-1 0-6,0 1 1,0-1-1,0 1 2,0 0 1,-1 0-1,1 0 99,0 0 1,-1 0 0,1 1-109,-1-1 0,0 1 0,0 0 2,0-1 0,0 1 0,-1 0 1,1 0 1,-1-1 0,0 1-176,0-2 1,0 0 0,-1 3 185,0 0 0,-1 3 0,0 0 0,0-2-9,0 2 1,0-1-1,0 1-2,0-3 0,-1 3 0,0-1 0,1-3 0,0-1 1,0-2 0,0-1-1,1 0 1,-1 1 0,0-1-2,1-1 0,0 0 0,0 2-125,-2 15 0,0 4 1,1-3 122,2-13 0,0-2 0,1 2 0,-2 12 0,0 2 0,2-3 336,-1 3 1,1-2-351,1-2 0,0 3 91,1-7 0,-1 3 0,1-3-158,0 9 0,-1-1 63,1-9 0,0 2 0,0-4-273,0 3 0,0-3-345,0-1 0,0 0-1227,-1-2 1,0-1 1862,1 3 0,-1-4 0,0 5 0,0-6 0</inkml:trace>
  <inkml:trace contextRef="#ctx0" brushRef="#br0" timeOffset="1609">24293 4138 13729,'0'-6'1224,"0"1"1258,0 5-1875,5-9-389,2 6 786,16-6-550,-1 9-225,13 0-121,21 1-81,-21 0 1,4 1 149,16 1 1,9 0-1,-5 1-982,2-1 1,-1 1 811,-1 0 0,4-1 0,-6 1-198,-10-2 1,2 1 111,-2-1 0,7 1 1,2 0-1,-5 0-890,-4-1 1,-2 0-1,3 0 936,7 1 1,4 0 0,1-1 0,-6 1-626,-7-1 0,-4-1 1,1 1 624,2 0 1,1 0 0,-1 0-377,3 0 1,-1 0-1,1 0 381,-1 0 1,1 0 0,3 0-148,1 0 0,5 0 0,-1 1 1,-2-1 149,4 1 1,-4-1 0,6 1 33,-5-1 1,5 1 0,2 0 0,0 0 0,-3-1 36,-7 1 1,-2-1-1,-1 1 1,1-1 0,0 1-21,0-1 0,0 0 0,1 1 0,-1-1 0,-1 0 7,12 1 1,0 0 0,-2 0 0,-3 0 94,0 0 0,-2-1 0,-1 1 4,2 0 0,0 0 0,0-1 142,-1 1 1,1 0-1,0-1-10,-1 1 1,1 1 0,-1-1-27,0-1 1,1 1 0,-1 0-13,0 1 1,0-1-1,0 0-9,0 0 0,-1 0 0,1 1-44,-1-1 1,0 1-1,0-1-68,-1 0 0,-1 1 1,4-1-20,-1 1 0,3-1 0,1 1 0,-4-1-104,4 1 1,-3-1 0,2 1 0,-3-1 1,2 0 0,0 1-1,-4-1 20,-1 0 1,-3-1 0,-1 0-20,2 1 1,-1 0 0,0-1-36,0 1 1,-1-1 0,0 0 30,-2 0 1,1 0-1,2 1 7,-2-1 0,3 0 0,0 0 0,-3 1-11,2-1 0,-2 0 1,2 1 18,12 0 0,2-1 0,-4 1-26,0 0 0,0 1-16,-9-1 1,3 0 0,-3 0-40,5 0 1,-1 1 31,-10-1 1,2 0 0,-5 1 242,-1-1 0,-4 0-274,-2 0 0,-1 1-93,25 3 534,-25-2 0,-2 1-559,11 3 1613,4 3-1631,-15 3 31,-10-3-17,5 5 2527,-11-3-2598,6 11-13,-7-5 2,4 7-1760,-9-5 1805,-1 2 627,-3 2-481,-4 16 26,-5-6 92,-4 11 202,-18 8-2117,2-12 2004,7-13 0,-2-1 154,-11 15-571,5-10 0,0 1 461,6-8 1,-1 2 9,-15 20 0,0 0-68,14-19 0,1-1-14,-7 10 0,1 1 420,8-13 1,1 0-492,0 1 1,1 1-11,0-1 0,1 1-22,0 1 0,1 0-7,0 1 1,2 0-714,-1 1 0,1 0 691,1 0 1,0 1 0,1 0 0,0 0 652,0 1 0,1 1-612,0-1 0,0 1 11,0 1 1,0 1-278,1-1 0,0 0 290,0-1 1,0 3 3,-4 13 1,1 2-150,2-13 0,-1 0 115,-1 13 0,-1 0 8,4-15 1,-1-1 11,1 2 1,-1 0 413,0-1 0,-1 3-426,-5 16 0,0 2-8,3-15 0,0 1-531,-4 13 0,0-1 520,4-16 0,1-2 19,-1 0 1,0 1 254,1 0 0,0 0-269,0 0 0,0 1-3,1 0 1,0 0 18,0 1 0,0 0 6,1 1 0,0 0 6,0 1 0,0 0-1,-1 1 1,1-1 10,-1 2 1,1-1 0,-1-1 0,-2 2 18,2-3 1,-1 3-1,-1-2-13,-1 8 1,-1 0-12,2-7 0,-1 2 1,1-2-7,-2 4 1,0-2 2,1 2 1,-1-1 7,0 0 1,0 0 0,1 0 0,0 0 5,-1-1 1,1 1-1,-1-2 1,0 0-7,1 0 1,0 0 2,-1 0 1,1-1 2,0 0 1,1 0-4,0 0 1,1 1 0,0-1 0,0 1-9,1-1 0,1 1 3,0-1 0,1 0 3,1-1 0,0 0-9,1-1 0,0 1-2,2-1 0,0 1-4,1-1 1,0 1 2,1 0 1,0 0 5,0 1 1,1-1 2,1 0 0,-1 1-1,0-3 0,1 2 0,-1-2-2,1 8 0,-1-1 0,-1 14 1,0-1-1,1-19 0,-2-1-3,-2 18 1,-1 1-305,2-14 1,-2-1 298,-1 15 0,-2-1-3,3-17 0,0-2-99,-2 1 1,0-1 101,0 0 0,-1 0-9,0-2 0,0 0 12,-1 0 0,0-1-4,0-1 1,0 0-9,0 0 1,-2-1 5,1 0 0,0 0 3,0-1 0,-1 1-91,1-2 1,-1 2 118,-4 13 0,-1 2-12,0 2 1,0 0-58,0-1 0,0 0 43,2-6 1,0 1 11,-3 10 0,0-3-15,7-19 1,0 0 0,-6 18 0,0-1 452,0-1-461,0 1 1,-1-3 10,-1-1 6,-1-2-5,-1-1 11,-1-2-6,-2-2 6,-2-3 0,-3-2-12,0-3 6,-3-1 12,-1-4-1,-2-2 6,-1-4-11,-1-3 5,-2-4 1,-1-3-1,-3-1 990,-1-4-993,11-3 1,-1-1 2,-22 0 248,19-2 0,0 0-237,-19-3-16,-6-2-6,30 0 1,-1 0-1,-3-1 0,0 0-106,-3 0 1,-1-1 99,-2-1 1,-2 1-6,-2-2 0,-1 0 145,-2 0 1,-2-1-143,-2 0 0,0-1-3,-4-1 0,0 0 0,-3 0 0,0-1-4,18 3 0,-1 1 0,1 0 2,-2-1 0,-1 0 1,1 1 1,-3-1 0,0 0 0,0 0-521,-2 0 0,1 0 1,-1 0 523,-2 0 1,0 0 0,-1 0 191,-1-1 0,0 1 0,0-1-197,-2 0 0,0 1 1,-1-1-298,-1 0 1,-1 0 0,0 0 301,-1 0 1,-1-1 0,0 1-57,-2-1 1,0 1-1,0-1 60,14 3 0,0 0 0,0 0 0,-1 0 0,0 0 0,-1-1 0,0 1 0,0 0 0,-1-1 0,0 1 0,0-1 0,0 1-158,-2-1 0,1 0 0,-1 1 1,0-1 152,0 0 1,-1 0 0,0 0 0,0 0-1,-1 0 1,0 0 0,0 0 0,-1-1-17,1 1 0,-1 0 0,0 0 0,-1-1-6,1 1 1,-1-1-1,1 1 1,-1-1-15,0 1 0,-1 0 1,1-1-1,0 1-25,-1-1 0,1 0 1,-1 1-1,1-1-35,0 0 0,1 1 1,-2-1-1,-2 0-281,7 1 0,-2-1 0,-3 0 0,1 0 0,1 0 0,2 0-448,1 1 1,2 0 0,2 0 0,-1 0 0,-2-1-923,-9-1 1,-3-1-1,0 1 1,3-1 0,5 2 1744,-7-2 0,6 1 0,6 2 0,3-1 0,7 3 0,-9-3 0</inkml:trace>
  <inkml:trace contextRef="#ctx0" brushRef="#br0" timeOffset="2586">3869 2380 22358,'-20'18'207,"6"10"-168,15 26-2946,2 9 2904,-2-29 1,1 0-15,0 3 0,1 1-25,-1 0 0,0 1-39,0 1 0,0 0-49,0-1 1,0 1-75,0-2 0,0 1-124,0-2 0,0 0-193,0-2 1,0 0-385,-1-1 0,0-1-2691,3 29 2963,-1 0 1,-2-30 0,1-4-1</inkml:trace>
  <inkml:trace contextRef="#ctx0" brushRef="#br0" timeOffset="3083">3487 3271 16503,'-41'-32'729,"-1"1"1,4 3 0,9 4-377,21 10-134,4 1 330,6 0-482,7 0-39,8 0-16,12-1 132,9 1-22,12-2-1450,8 2 1514,-25 6 1,2-1-11,2 1 1,1 0 2,2 0 1,1 0-7,0 0 0,3-1-811,17-2 1,2-1 733,-15 3 1,-1 0-2,14-3 0,-1 0-339,-19 4 1,-3-1 218,-1 0 0,-1-1 18,-2 1 0,-1-2 15,26-8 35,-7-3 32,-8 0 47,-9-1 53,-7 1 224,-8 1-237,-8 4-74,-6 3 1189,-18 2-1432,-19 6 473,-7 3 2456,-13 7-2199,9 3 106,1 4 123,1 2 90,4 2 78,2 3 257,5 0-2294,5 3 1549,4 1-316,5-1-353,6 3-203,4-1-184,3 0-134,5 0-201,2-3-156,6 0-52,3-4 148,4-2 456,3-4 310,1-3 246,1-5 223,-1-1 184,0-6 313,-1-3 262,-1-6 204,-2-4-232,0-4-326,-2-2-149,-3-3-253,-1-4-100,-2-2-282,-1-1-94,-2-1 2886,1 1-2785,1-7-61,-2 14 194,1-1-162,-5 16 15,-1 5 250,-2 2 596,0 13-796,-5 12 109,0 7-1,-3 9-370,2-5 421,1 3-86,2-1-281,2 2-27,2-2-15,4-1-355,3 0-223,6-2-1407,15 7 268,-4-12-1028,10 2 2535,-7-14 0,-12-8 1,-2-1-1</inkml:trace>
  <inkml:trace contextRef="#ctx0" brushRef="#br0" timeOffset="3534">4957 2531 24086,'-6'-44'710,"1"0"0,1 4 0,-1 7-323,0 14-221,1 4-54,-1 6-204,2 4-85,0 3 182,2 6-7,1 5 20,0 7-8,0 6 57,2 4-16,2 7 91,6 24-64,-5-22 0,1 1-900,0 0 1,-1 1 726,0 0 1,0-1 45,-1 1 1,0-2-10,2 16 15,1 8 21,0-27-402,-2-8 408,1-5-2758,-2-5 2726,-2-4 1296,0-3-1067,-1-11-102,-1-3-57,-1-10 51,0-1-18,1-2 23,2-4 44,4-1 17,3-1 120,13-10-98,6 1 70,0 3 38,6 4 19,-17 17 334,5 0-349,-9 9-98,2 0 3309,0 3-3491,2 2-78,-1 3-56,2 3-96,-2 4-83,0 1-41,-1 3 30,-3 0 21,-3 2 7,-4 1 124,-6 10 109,-7-8 152,-7 8 74,-7-11 166,-7-2 67,-8-1-978,-5-1 989,-5-2-87,-4-2-119,0-2-96,1-3-51,6-2-139,6-2-71,7-2-113,9-3-202,7-3-1653,9-11-1168,10 1 2520,11-11 1,-5 16 0,2 0 0</inkml:trace>
  <inkml:trace contextRef="#ctx0" brushRef="#br0" timeOffset="4174">5711 3062 24310,'6'-44'160,"0"1"1,-1 3 0,0 3-5,5-17-2936,-1 8 2805,-3 12 0,0-2 25,4-23-157,-5 28 1,1-3 128,3-16 1,0-2 38,-2 11 0,-1 0-244,4-14 1,-2 2 241,-3 15 1,0 3-1,-1 0 1,-1 1 248,0-27-234,-4 19 0,-2 1 24,-2-4 1266,-7-13-1322,3 43-81,0 6 1373,0 5-971,0 6 2624,-2 6-2318,-1 8-87,-1 6-191,-5 26-77,5-4-506,6-12 1,0 1 309,3 24-1127,2-25 0,1 0 645,0 4 1,2-1 51,0 3 1,2-1 52,0 2 1,1-1-9,2 1 1,2-1 19,1-2 0,1 0-202,1-1 1,1-2 129,2-2 1,1-1-268,5 6 0,2-1-864,11 13 978,-12-21 0,-2-2-559,5 0-107,-5-5-605,1-1 607,-7-10 1954,0-1-1360,-6-10 1166,0-3-129,0-4 1598,8-21-607,-5 8 659,7-14-618,-8 14 914,5-8-1208,-4 7-581,0-3-135,-6 11-129,-2 2 237,-2 2-663,-2 3-265,0 1 133,-1 5-175,1 1 252,2 1-171,8 3 281,3 0 107,11 1-3244,2 0 3591,7-3-205,4-1 187,19-8-128,-14 0 234,18-16-65,-32 5-77,1-7-168,-17 5-416,-5 0-184,-5 0-156,-7 0-203,-28-6 115,7 12-549,-23-1 677,18 16 302,-2 4 446,2 6 205,1 2 181,4 5-50,4 2-84,4 2-183,3 12-285,9-7-278,2 10-94,25 14-501,-4-17 1783,20 17-2140,-6-26-282,4-1-1275,4-2-7109,-3-3 9237,-5-4 0,-14-7 1,-6-4-1</inkml:trace>
  <inkml:trace contextRef="#ctx0" brushRef="#br0" timeOffset="4816">2925 2615 18831,'-51'-3'93,"1"1"0,2 0 1,6 7 7,2 22-1462,-2 3 1468,1 5 10,-1 1 12,2 2 5,0 0 18,4-2-1,3-4-34,5-3-21,4-2 722,6-5-773,6-2-2205,5-4 2194,4-2 290,6-3-262,4-1 903,9-3-909,7-2-129,14-2 1,4-2-102,17-1-343,-6-1 0,0 0 282,-15-1 0,-1 0 453,4-1 1,1 0-2832,3 0 0,1 0 2113,9-1 0,-3 0 0,5 1 1,0-1-1</inkml:trace>
  <inkml:trace contextRef="#ctx0" brushRef="#br0" timeOffset="5344">7425 2158 17646,'-48'-22'1244,"0"1"1,4 1 0,3 4-217,1 3-1092,2 3 722,6 1 353,7 2-439,8 1 306,7 2-303,5 2 220,4 1-654,10 1 1456,4 1-1134,12 2 17,6 3 6,7 1-237,-5 1 1,3 1-100,6 2 1,0 0-327,2 1 1,-1 1 407,1 0 1,-3 1-285,15 9 54,-4 1-90,-7 3-28,-7 1-334,-8 1-142,-10 2-182,-9-1 49,-16 13-2616,-8-11 3515,-13 8 283,-5-15-197,5-8 0,-1 1 790,-15 8-561,14-9 1,0 0 642,-10 8-224,3-1-972,3 1-2406,4 1 2462,3 3 1,12-13-1,2-1 1</inkml:trace>
  <inkml:trace contextRef="#ctx0" brushRef="#br0" timeOffset="6242">2088 15647 23764,'-45'22'26,"0"0"0,2 0 1,5 0-16,3 10-1183,-3 4 1183,-2 3-3182,-1 0 3160,-2 2 0,3-1 760,0-1-766,3-1 40,1-4-1,6-3 101,5-5-95,6-4-11,6-5 516,5-2-533,4-3 3298,3-1-3270,7 3-11,2-4-3076,8 1 3048,4-6-104,6-2 70,28-5 6,-6-5-502,-13 1 0,2-2 403,-7-2 1,1-2-219,3 0 1,0-1-519,2-1 0,1-1 874,7-3 0,-4 0 0,5 0 0,-2-1 0</inkml:trace>
  <inkml:trace contextRef="#ctx0" brushRef="#br0" timeOffset="6740">3378 15284 16852,'15'-50'750,"0"0"1,-3 5 0,0 8 1669,-4 17-2168,-4 10 560,-1 2-432,-3 15 153,-1 5-343,-3 11 40,-11 34-1347,2-15 0,-1 3 1128,-1 2 1,0 2-12,-3 8 0,-1 0-394,3-9 1,-1-2 384,0 4 1,-1 1-9,-1 2 0,-1 1-5,0 1 0,0 0-812,-1 1 1,1 1 780,0-3 0,0 3-59,4-7 0,0 2 0,2-3-6,-1 5 1,2-1-432,3-10 1,0 2 0,3-5 248,4-3 1,2-3-676,9 25-237,8-9-7879,6-12 9091,1-9 0,-11-16 0,-4-5 0</inkml:trace>
  <inkml:trace contextRef="#ctx0" brushRef="#br0" timeOffset="6994">4003 15167 25746,'-29'54'-6,"0"0"1,2-3 0,5 1-43,10 6 0,5-2-2636,1-11 1,0-1 2618,-1 15 1,1 0-23,3-19 0,0-1 459,1-2 1,0 1-530,0-2 1,0 1-63,1-2 1,1-1-243,-1 0 0,0-2 83,1 1 0,0-1-446,-1 27-276,1-1-648,0-21 1,0-1-1961,0 14 403,-1 7-341,-1-31 3646,-2-8 0,2-10 0,0-4 0</inkml:trace>
  <inkml:trace contextRef="#ctx0" brushRef="#br0" timeOffset="7433">3627 16272 18278,'-16'-44'1058,"1"0"1,1 4 0,3 6-505,5 13 556,2 5-920,2 3-95,1 2 204,3 0-316,5 0 1,6 0-12,8-2-12,8-1 7,8 0-18,7-1-154,3 0 177,-9 5 0,0 1-888,21-7 862,-9 4 1,1 0-8,8-3-1,-13 3 0,2-3-395,-5-2 0,-3-1 465,-6 4 1,-1-1 2,1-4 1,-5 1 16,-4-2-2559,-6 1 2615,-4 2 209,-5 2-148,-5 3 912,-5 0-900,-12 6-84,-2 1 686,-10 10-557,-13 14-124,6 1 2205,-12 13-2244,13-5-50,2 3 16,4 2-16,4 0-6,4-1-39,6-1-72,4 7 38,4-12 28,4 2-16,4-16 5,9-5 73,-1-4 17,7-7 1188,-3-6-1177,1-5 22,2-6 23,-1-3 11,1-4 39,-1-1-5,0-1 61,-2 0 247,2-9-207,-6 12-7,1-4 1,-8 17-17,-2 3-28,-3 4-56,-1 3-56,-1 3-73,0 1-5,0 5-6,-1 3 39,1 7-28,-2 2-5,1 3-28,0 3-96,1 1-61,0 0-152,0 2-240,0-1-398,1 1-846,2 0-4049,2-2 5892,1 3 0,-2-13 0,-1-1 0</inkml:trace>
  <inkml:trace contextRef="#ctx0" brushRef="#br0" timeOffset="7883">4983 15153 25903,'-3'23'51,"-6"29"-46,-1 4-1711,2-18 0,-1 1 1695,-6 21 2,6-29 1,0 0-4,0 0 1,0 0-5,-9 30-7,3-5 1,2-6-453,3-7 469,3-6 639,1-7-633,2-6 5,1-5 40,-1-4 22,1-7 1575,0-3-1575,0-4 1412,0-3-1429,-3-2 258,-6-11-268,2-1-7,-2-9 6,8 2 1,1-2-18,4-1-5,5 0 5,4 1-5,5 1 0,4 4-6,2 1 0,1 4-11,0 1 6,-1 5 11,0 2-23,-2 4-5,-1 2 0,0 4-1,0 4-4,-1 3 4,0 5-4,0 2-7,0 2-55,9 28 22,-12-17-11,5 22-73,-15-11 78,-8-8-1282,-5 10 1322,-9-12 16,-6-1-924,-6 0 919,-5-2-6,-4-4 11,-3-2-10,0-6-24,1-5-66,3-5-202,6-8-387,4-7 695,4-28 0,12 22 0,2-16 0</inkml:trace>
  <inkml:trace contextRef="#ctx0" brushRef="#br0" timeOffset="8277">5285 16007 23506,'34'-27'39,"-1"1"0,1 0 1,12-10-1,-4 1-11,-15 5 0,-5 1-960,-2 4 0,-1-2 943,6-9 0,0-2 0,-6 6 1,-2-1-7,2-3 1,0-1-1,0-2 1,1-2 7,-2 0 0,2-2 0,-1 2 4,3-7 0,0 1-361,-3 6 1,1-2 0,-2 4 357,1 1 0,-1 2 0,-1 3 0,-1 0-1106,13-22 1143,-6 10 22,-7 10 268,-5 10-212,-7 6 877,-2 6-927,-4 7 1502,-2 3-1559,-5 6-16,-4 5 5,-5 6 0,-4 8 6,-2 5 0,-1 7 5,-1 5-285,0 7 235,-1 7 22,14-23 1,1 0-397,-1 3 1,1 0 395,0 2 0,0 1 23,2 1 0,0 1-511,1 0 0,1 0 494,2 0 0,1-1-3,0 0 1,2-1-12,1-2 0,1-1 971,4 10 0,2 0-1091,3-3 0,2-1 8,0 0 0,2-2-326,2-4 0,1-3-585,9 8-1164,1-3-4268,2-6-2935,-3-6 9404,-2-7 0,-11-8 0,-5-4 0</inkml:trace>
  <inkml:trace contextRef="#ctx0" brushRef="#br0" timeOffset="8593">6203 15725 19434,'0'-3'4335,"0"1"-7620,0 2 3262,-40-15 1410,31 11-1393,-28-10 849,45 14-826,4 0-12,5-2 1,4-1 11,28-14-6,-17 3 1647,18-12-1647,-27 6 22,-2-3-182,-3-3 210,-2-2 1,-4 0 5,-2 1 11,-4 4 6,-3 4 12,-5 4-7,-4 5-22,-5 3-33,-6 4 22,-5 5 0,-6 4 5,-6 5-217,-2 7 201,9 1 0,0 2 1055,-14 12-1089,15-9 0,2 2-11,-5 13 12,4 1-12,5 1 16,4 0-44,5-1-33,5 0-40,2-3-112,6-2-95,6-3-229,7-2-276,9-5-587,6-3 1400,4-11 0,0-2 0,-5 1 0,20-1 0</inkml:trace>
  <inkml:trace contextRef="#ctx0" brushRef="#br0" timeOffset="8933">7080 14991 21703,'-37'-24'294,"-1"0"0,1 0 0,-15-9 0,5 9 14,-4 18-56,0 4-73,1 3-44,6 3-62,5 2 1390,10 4-1435,10 0-6,6 3-16,8 2-6,3 3 5,7 2 556,14 12-561,4-6-37,12 1 1,4 0-1325,8 1 1358,-6-6 0,0-1 3,8-2-5,3 0 10,0-1-5,1 1 6,-2 1-129,-4 1 128,-5 2-5,-5 1-2518,-8 0 2518,-8 3-6,-8 1-256,-6 4 268,-8 3 0,-7 2-12,-6 2 0,-7-1-8,1-14 0,-2 0-8,-14 11 185,11-13 1,0-2-455,-12 5-650,1-3-4813,1-2 5754,0 0 0,16-10 0,3-2 0</inkml:trace>
  <inkml:trace contextRef="#ctx0" brushRef="#br0" timeOffset="15944">25789 3350 20940,'-50'-34'125,"0"0"0,4 2 0,4 12-41,4 26-3,5 6 1,0 2-71,-5 6-697,-17 12 708,42-12-11,6-1 17,9 1-3813,8 2 3807,8-2 12,8 2 254,6-2-271,5 1-6,4 0 12,2 0-12,-1 1 9,13 9-23,-18-7-23,6 7 1,-23-9-7,-5-3 5,-7 1-268,-6-1 280,-8 0-1730,-8-1 1729,-11 0 7,-8 1 1476,-9 0-1473,-7-1-6,-4-2 4,12-6 0,-1-1-15,11-2 0,0-1-11,-10 1 1,2-1 7,-8 0 9,7-4-6,8-1-124,10-1 89,9-3-509,7-3 2354,5-3-4111,7-2-5811,3 0 8135,3 0 0,-5 6 0,-2 2 0</inkml:trace>
  <inkml:trace contextRef="#ctx0" brushRef="#br0" timeOffset="16477">26119 3438 12976,'1'-46'827,"1"0"0,0 4 0,-1 5 549,2 7-830,-1 2 1203,-1 1-1306,0 3-87,-1 2-42,0 4 753,-1 2-828,0 3-1028,-1 1 941,-1 4 854,1 1-936,0 2 101,0 3-160,1 0-39,0 2 99,1 3 3430,0 3-3428,-1 5 35,0 6-14,1 5-13,-1 4 25,0 7-120,0 3-1175,0 5 1164,1 5 17,0 1 0,0 3-13,0 0 8,0 1-10,1-2-28,1-2-49,1-2-59,2-4-478,1 15-811,-2-15 555,-1 10-773,-2-19-4353,-3 6 6028,-2-8 0,1-5 0,0-14 0</inkml:trace>
  <inkml:trace contextRef="#ctx0" brushRef="#br0" timeOffset="16633">26022 3737 14284,'-3'-5'3347,"2"0"-887,1 5-2002,20-64-455,-4 42-68,7-17 1,5 2-2334,27 22 1345,2 1-1644,5 4 2779,-14 7 1,-21 1 0,-3 1 0</inkml:trace>
  <inkml:trace contextRef="#ctx0" brushRef="#br0" timeOffset="17002">26669 3512 25808,'-45'-1'761,"0"0"0,4 0 1,5 4 71,10 14-319,-11 15-415,10-6-98,-6 9-42,16-11-89,2 7 132,9-8-366,7 8-317,16-12 2,3-4 252,10-7 379,-5-6 190,3-5 271,1-4 214,1-4-631,1-4 1037,-2-4-455,8-16-99,-12 4-399,-8-1 1,-2-1-308,-2-14-32,-6 14 0,-1-1-395,-1-20 350,-2 14 1,-1-1-386,0-22 402,0 24 1,0 0 289,-2-23-143,1 20 107,-1-4 280,-3 20-316,1 11 0,-2 1-172,1 11 217,1 2 1146,0 5-808,-1 5 432,-4 23-597,0 0-1010,-3 19 1099,2-4 48,0 6-239,2 5-346,3-14 0,1 1 27,1-10 0,1 0-57,2 11 1,1-1-544,6 15-551,6-5-1163,2-4 2515,5-1 0,-10-24 0,0-3 0</inkml:trace>
  <inkml:trace contextRef="#ctx0" brushRef="#br0" timeOffset="17267">27836 3018 26479,'-3'-6'135,"1"2"471,2 4 1048,23 75-3348,-19-44 0,0 4 1540,4 7 1,2 7 0,-3-5-21,-5 0 1,-1-2-194,0 11 0,-1-1-454,0-9 0,0-2 346,0 0 1,1-1-338,0-5 1,2-3-2615,3 7-5183,3-9 8170,0-6 1,-5-13 0,-1-4 0</inkml:trace>
  <inkml:trace contextRef="#ctx0" brushRef="#br0" timeOffset="17791">27670 3668 24480,'39'-27'474,"0"1"0,0 0 1,7 0-1,1 2 0,-2 6 329,6 11 0,-1 4-442,1-3 0,-1 1-123,-4 0 1,-4 0 98,11-2-68,-6-1-30,-7 0 799,-6 1-619,-8 1-345,-6 2 118,-6 1 351,-7 1-543,-4 0 0,-15 1 0,0 1 0,-13 0-864,2 0 1435,-1 0-278,-1 0-293,2 2 0,-5 2 0,10 0 0,-3 2 0,9 2 0,2 0 0,-1 4 0,1 1 0,0 3 0,2 2-168,0 2-1161,3 2-2366,2-1 2537,1 0 25,2-2 92,4 1-1572,1-3 1818,5 0 1937,1-3-1176,2-2 2668,8-1-1740,13-6 593,-4-3 216,7-8 552,-15-6-496,7-11-1667,-8 2-92,3-11 0,-4-11 0,-8 10-75,4-11-823,-8 9-599,-3 11-1344,-2-4 1891,-4 19-187,-1 0 2012,-1 8-298,-1 0 1420,-1 2-775,-2 3-50,0 3-363,-5 11-236,4-1-400,-2 11-173,5-6 0,3 4-1293,2 12-595,4-9 3359,4 7-3003,5-14 501,2-1 5,2-3-2379,8 4-1814,-6-8 5451,7 1 0,-16-11 0,-1-1 0</inkml:trace>
  <inkml:trace contextRef="#ctx0" brushRef="#br0" timeOffset="18234">28628 3409 30698,'12'-55'-582,"0"0"0,-2 5 0,0 6-368,1 2 857,-3 6 1457,-2 0-1353,-3 14-73,0 0 542,-3 15-2027,1 3 1849,-1 3-550,1 12-199,1 1 7,2 14 729,0 0-567,6 24 33,-1-6 201,-2-14 0,0 2-83,1 4 0,-1-1 68,5 19 115,-4-19 1,-1-2 83,3 8-2,0-4 23,-2-6-65,-1-4-21,-3-5-98,-2-4-59,-1-2 59,-3-5 304,-4 2 297,-1-5 373,-2-1 210,1-5 591,2-1-990,-1-2-762,2-2 0,0-2 0,2-4 0,1-9 0,2 3 0,2-8 0,1 7-549,7-7-516,0 7 756,4-3 401,-3 8 860,8 1-73,3 4-879,2 2 0,-1 6 0,-3 3 0,1 3 0,13 12 0,-7-4 0,8 8 0,-12-7 0,6 8 0,-10-5 0,3 12 0,-15-14 0,-6 4 0,-9-9-467,-7 0 337,-7-3 244,-6 0 217,-3-2-179,-4-2-2064,0-1 3083,0-3-430,1-1-741,3-1 0,2-3-151,4-2-823,4-5-1007,4-2-3910,6-3 5582,4-3 0,5 7 0,1 1 1</inkml:trace>
  <inkml:trace contextRef="#ctx0" brushRef="#br0" timeOffset="18887">29367 3674 23551,'10'2'3549,"-1"0"-3099,-9-2 310,10-75-1184,-7 39-539,3-13 0,0-1 806,-2 6 13,1-4-203,1-4 42,2-2 18,2-1-46,1 0 461,2 1 76,2 3 26,-5 19 1,1 1-2497,6-13 2700,1-5-26,-7 24 137,-5 6-112,-1 5-75,-2 5-104,-3 5 706,1 1-798,-1 2-368,-6 18 300,1-3-186,-7 18 92,2-4 22,-2 7 44,0 3-3,3-6 0,0 2-88,-2 21 92,4-18 0,2 1-292,2 16-758,3 2 509,5-2-138,6 0-6,3-3-38,5-2-2124,2-5 1976,3-4-85,1-5 1893,3-6-1867,-2-4-18,-2-6 126,-2-5 866,-5-6-107,-4-3 858,-4-17 6,-4 0-93,-5-13-194,-5 2 56,-2-1 4514,-4-17-3907,3-1-1413,0 1 220,5 3-127,2 21 6,1 1 277,0 9-91,0 2-141,0 2-20,0 1 5,7 5 583,1 2-272,10 5-30,4 0 5,24 5 59,-7-4 41,17 3 6,-14-7 42,14-3-554,-16-2 361,8-3 3,-20-4-46,3-8-151,-9 0-64,1-4-17,-13 1-56,-7-12-259,-7 11-15,-9-8 113,-19 14 303,-15 5 108,-3 0-809,-4 7 926,13 3 105,0 2 117,2 5-13,3 2-3190,-4 19 2652,20-9-100,-2 15-83,25-14-234,6 1 38,10 1 53,10 1 66,8 0-120,7-2-79,6-1-249,1-2-575,3-2-3978,0-2 5426,5-1 0,-27-8 0,-2-2 1</inkml:trace>
  <inkml:trace contextRef="#ctx0" brushRef="#br0" timeOffset="20089">4300 4050 29145,'-43'-10'-157,"1"-1"1,2 1-1,7 9 569,5 36 468,6-5-382,-7 13-174,7-8-193,3-6 1,0 0 44,-12 17-765,9-14 1,0-1 1131,-10 12-166,0 1 429,1-4-644,-6 8-68,14-16 20,0 2-82,17-18 453,4-5-871,9-2-237,5-3-45,11-3 1011,9-1-659,12-5 92,10-3 145,-21 2 1,1-1-380,4-2 1,0-1 543,4 0 1,1 0-845,3-2 0,0 0 764,1 0 0,0-1-409,1 0 1,0-1-1644,-1 1 0,-1-1-2607,-5 2 1,-2 1 4431,-6 0 1,-3 1-1,3 0 1,-15 3-1</inkml:trace>
  <inkml:trace contextRef="#ctx0" brushRef="#br0" timeOffset="20912">5274 4090 14611,'-1'-7'4241,"0"2"-3144,1 5 944,0 0-2021,-13-62 549,8 41-334,-3-14 1,-1 3 136,2 22 129,-2 4-224,-3 2 16,-3 2-180,-4 4 31,-4 5 102,-7 6 23,-2 6-538,-6 7 599,-3 5-74,-1 5-162,11-6 0,1 3-62,3 3 0,2 2-40,-1-1 0,4 1-41,6-1 0,6-2-144,7 13-109,14-3-85,12-5-80,14-3-8,13-8 241,-21-17 0,2-1-11,3-3 0,0-1-1075,2-2 0,1-2 1094,0-1 1,1 0 51,-1-2 0,0-2-301,0 0 0,-2-1 461,0-1 0,-2-1 36,-1-1 0,-1-1 52,26-11-7,-4-3 24,-5-3-207,0-1-865,-3-1 857,0-1-8,-3-1 9,-3 0 244,-5-1-228,-5 0 23,-6 1 237,-7 1 23,-6 3 54,-5 2 1705,-4 3-1699,-7 4 881,-5 4-899,-7 2 1334,-5 6-1059,-19 2-275,7 5-1799,-13 4 1704,15 3-44,2 5-34,4 1-17,4 4-23,4 2-5,4 2-5,3 2-1,4 0-167,3 1 226,2-1-9,2-1 133,2-1-111,3-4-31,3-1 2494,4-4-2523,4-3 38,0-4-17,3-4 285,-1-3-305,8-12-36,-6 0 289,5-11 3,-6 2 0,0-3-34,-1-2-43,-1-1-55,-2 0-23,-2-1-119,-2 0-15,-3 1 24,-1 0 29,-3 2 10,-1 3 21,-2 4 6,1 3-15,-1 5-27,-2 4 103,-2 3-220,-2 3 60,-2 5 5,-2 4-15,1 4 2,-1 4-18,3 3-8,1 2 90,3 1-69,2 1-91,4 1-57,1 0-74,6 1-628,7 12 18,-2-9-406,7 9-611,-5-16-1827,2-3-1991,3-5-753,0-6 6474,-2-4 0,-9-4 0,-5-1 0</inkml:trace>
  <inkml:trace contextRef="#ctx0" brushRef="#br0" timeOffset="21329">6249 4353 15035,'4'-49'904,"-1"-1"1,0 5-1,-1 6 223,-2 6-622,0 5 1327,0 5-1489,0 5 931,0 5-1033,0 4 1858,0 6-1951,0 1 1646,3 12-1802,-1 2 92,3 13-92,-1 4-79,0 5-1853,0 5 1826,-1 5 16,-2 4 92,0 5 6,-3 1 17,-4 3-22,-3 1 5,-3-1-3,2-14 0,0 0-581,1 5 584,2-13 0,2-5 11,4-13-6,1-5 1732,2-7-1725,1-2-18,2-6 12,2-4 711,2-7-717,1-6 0,2-3 6,0-5 11,3-20-553,-5 7 547,0-17-1135,-5 9 1130,-2-1-12,-1-5 12,-2-1-1,-2-1-5,-3 1 0,-5 3 6,-4 3-12,-2 6 18,1 5-1,1 7-28,3-3 28,5 14-17,6-3 12,8 12 5,33-5-17,-9 8 6,23-3-16,-3 9-1729,-13 4 1722,11 4 1,-18 5-1654,-3 5 1643,-4 6-121,-3 4 109,-8 4-27,-6 4-96,-17 19 33,-9-10-112,3-13 0,-3-1 34,-21 11 887,-5-2-1106,-3-1-229,-1-5-554,1-3-1541,6-5 2756,0-1 0,20-12 0,4-1 0</inkml:trace>
  <inkml:trace contextRef="#ctx0" brushRef="#br0" timeOffset="21729">6980 4306 26318,'5'-48'89,"0"1"1,0 2-1,0 5 7,3 1-35,1-3-2026,0-5 1999,2-5 11,0-3-10,-3 14 0,0-4-1,1-2 1,-1-1-10,-1-1 1,-1 2-580,0 1 1,-2 5 606,-2-13-9,-4 8 245,-2 9-226,-4 9-41,-1 8-23,0 7 24,-1 8 798,1 7-834,-1 8 1498,2 10-1496,-7 27 9,4-4-804,0 2 0,0 2 806,6-15 0,0 0-9,-3 11 0,1 2-5,3 4 0,1-1-790,1-11 1,0 0 761,2 12 0,2-1-1089,1-15 0,2-2 929,11 29-61,6-5-178,5-7-175,3-4-289,-8-19 1,1-1-312,11 9-352,5 2 611,-19-19-2011,-7-4-2,-7-5 2970,-5-3 0,-1-3 0,-2-1 0</inkml:trace>
  <inkml:trace contextRef="#ctx0" brushRef="#br0" timeOffset="22014">6963 4265 17834,'-42'-25'1105,"1"-1"0,3 3 1,8 3-485,19 8-205,4 1 1370,4 1-1663,5-2-67,5 1-17,8-1-11,7-1-11,7 0-2447,6-3 2442,6 1-12,5-2 521,3 0-549,5-1-11,-14 4 0,1 1 13,-10 3 1,1 0 0,8-4 0,-1 0-14,12-4 11,-4 0 169,-5-1-147,-6 1 6,-6-1-64,-7 2 92,-6 0 0,-8 4 17,-4 1 2386,-4 4-2397,-4 1 478,-4 2-309,-10 2 768,2 1-785,-5 1 130,5 1-119,2 2-15,1 1-26,2 3-30,1 1-1,-2 9-107,5-1-53,-1 9-47,7 24 9,3-14-58,2 22-88,4-23-130,0 1-265,0-1-447,1-1-1202,0 0 1415,2 2 0,-6-16 0,0-2 0</inkml:trace>
  <inkml:trace contextRef="#ctx0" brushRef="#br0" timeOffset="22203">7607 3611 20173,'-13'41'-997,"1"0"0,-12 15 0,31-39 0</inkml:trace>
  <inkml:trace contextRef="#ctx0" brushRef="#br0" timeOffset="22537">8117 3827 20946,'0'-4'2795,"0"1"295,0 3-2718,-71-3-2237,25 24 1833,0-15 1,1 3-19,4 27 350,19-8-283,1 12 5,10-12-166,4 15-31,11-22 186,7 1 11,4-10 348,5-2-353,3-4-6,4-2 6,3-2-2991,1-2 2986,1-5 453,-3-2-454,6-12 17,-12 2-6,1-6 23,-13 4 128,-6-1-139,-3-1 11,-7-1 27,-11-11-32,0 8-1,-8-7-211,-14 2 189,14 14-6,-14-5-11,21 17-17,3 2-39,3 1-56,3 4-89,4 1-152,2 4 1832,8 7-1479,13 5 0,-8-6 0,7-2 0</inkml:trace>
  <inkml:trace contextRef="#ctx0" brushRef="#br0" timeOffset="22879">8392 3750 22940,'0'-3'2577,"0"1"-1071,0 2-1461,-10 36-39,6-12-905,-9 32 905,10-21-1,1 2 12,0-2 0,2-1-6,1-4 231,2-4-236,3-6 10,0-5 136,4-3-35,-4-7-5,2-2 11,-3-8 652,0-3-691,2-5 0,1-4-12,1-3 40,2-4 6,1-3-3292,13-22 3247,-2 10-5,9 0 0,3 0-167,5 3 99,7 5 0,1 4 0,-6 14-336,-11 4 1,0 3 335,-2 9 0,-2 4-215,-1 5 215,-3 5 0,-3 3-34,-5 4-151,-5 4-173,-5 3 2101,-8 3-3092,-7 3-4773,-11-1 5457,-11 6 1,13-21-1,0-1 1</inkml:trace>
  <inkml:trace contextRef="#ctx0" brushRef="#br0" timeOffset="23436">9235 3596 30337,'-39'-23'-91,"1"-1"0,1 2 0,13 6-237,23 14-280,2 1 852,3 0 242,4 2-273,20 5-2844,1 0 2519,17 7 276,-3-1 6,7 2 73,-12-2 0,2 1-968,3 1 0,0 0 637,-1 1 0,-1 0-180,-4-2 1,-4 1 449,4 5-151,-11 0-76,-8 1-252,-10 0-359,-13 1 505,-9 2 248,-19 2 0,-6 0 1051,-14 8-1075,7-5 0,-1-2 242,-9 4 131,2-1 267,5 0 95,5-3-358,6 1-375,8-3-186,7 0-149,6-1 1350,8-3-3813,9 8-7108,5-11 9506,5 4 0,-4-15 1,-2-3-1</inkml:trace>
  <inkml:trace contextRef="#ctx0" brushRef="#br0" timeOffset="24536">11381 3669 15942,'-31'-32'988,"0"0"1,1 1-1,-8-9 1,0 8-704,7 18 1,1 6-3614,-18 1 3731,3 4-56,1 1 135,-10 8-245,17 0-47,-6 6 1707,20-1-1346,4 2-34,2 2-85,2 3-31,1 3 783,1 2-922,-5 12-42,6-9-103,-1 9-317,9-5-33,5-8 8,8 4-34,7-10 136,10 0 88,9 0-470,8-1 552,9 1 6,6-2-470,-28-7 1,2 0 507,-1 0 0,1 1 37,9 3 1,-1 0 11,15 7-112,-22-7 0,-4 2-43,-3 4-80,-12 2-83,-22 10 140,-36 4-314,-9 2 448,14-18 0,-2-2 372,4-2 0,1-2-365,-2 1 1,-2 0 9,0-1 1,0 0 22,0 1 0,0-1 177,1-1 0,1-1-194,2 0 1,2-1-109,1-1 1,2 0-42,-21 2-33,11-4-92,14-2-173,12-4-377,10-6-943,14-3-2098,11-6-5451,8 0 9210,3 2 1,-14 6-1,-5 3 1</inkml:trace>
  <inkml:trace contextRef="#ctx0" brushRef="#br0" timeOffset="24837">11832 3888 24484,'-17'-40'244,"0"0"0,0-1 1,0-2-1,0-2 1,4 8-100,2-9-1724,4 14 0,2 0 1708,2-16-11,2 1-91,6-13 79,-1 19 557,4-5-551,-2 25 94,-2 7-133,-3 5 1690,0 6-1757,-2 3 1341,-2 6-1336,-1 5-2967,-4 10 2956,-2 7-1993,1 8 1965,0 8-473,2 7 451,4 7-29,2 3-366,3-28 0,1-1 361,0 1 0,2 0-22,2-1 0,1 0-37,1-1 0,2-1-215,12 28-118,2-3-208,2-5-251,-1-4-86,-10-18 1,0-1-3439,4 11 4391,0 12 0,-14-33 0,-4-1 0</inkml:trace>
  <inkml:trace contextRef="#ctx0" brushRef="#br0" timeOffset="25352">11694 4041 12827,'5'-49'789,"0"1"1,-1 4 0,0 7 2173,-4 17-2689,0 4 1281,0 2-1494,0 3 810,3 1-893,2 3-29,7 1-27,7 1-51,7 1-72,8 2-79,8 0 2108,6 2-2304,6 0-117,2 0-136,2 0-195,0 1-314,-2-1-375,-2 0-297,-3 0-34,-4-2 292,-3-2-806,10-3 2593,-4-4 604,-4 0 2162,-6-7-1115,-24 6-33,1-4-268,-11 4-270,-4-1 883,0-1-1258,-5 0 690,0 0-947,-5 0 531,-17-6-851,3 10-230,-16-2 186,7 15-933,-3 3 854,-4 7-39,-3 4-39,-1 5-34,14-4 0,0 1-12,-12 12-4,-6 10-7,24-11 1,6-1-3010,7-2 3009,4-2 12,8-3-20,5-4 26,7-2 175,9-6-170,6-5 5,27-7 293,-10-7-318,-14 2 1,-1-2 2076,14-13-2041,0-2 1,-4-4 11,-4-2 22,-5-3-418,0-18 418,-14 8 12,-2-15 5,-14 23 0,-2 0-935,1-20 904,-2 19 1,0-1 63,-2-11 18,1 3-323,-1 5 340,0 8 636,-1 1-682,0 14 12,0 0-106,2 14 497,-1 1-525,2 7 1055,0 5-1050,3 7 0,2 8 506,3 7-523,1 8-11,2 7-34,1 7-103,-3-11 0,1 1-17,-2-9 0,-1 1-1265,5 26 1,-1 0 457,-5-24 0,-2-2-3927,3 9 1,-2-3 4908,-1 7 0,-2-25 1,0-9-1</inkml:trace>
  <inkml:trace contextRef="#ctx0" brushRef="#br0" timeOffset="26471">14088 3366 22151,'18'-40'537,"0"0"1,-1 3-1,-6 9-27,-10 20-392,-2 4-74,-2 3-21,-3 5-1,-5 4 17,-3 7-5,-8 5 44,-22 21-44,5-5-465,11-11 1,-1 1 463,-12 12-10,-1 1-1,4-1 1,3-1-1,5-3-208,-2 16 214,17-22 6,-2 11 83,28-21-49,2-7-12,12 2-34,5-8-16,6-1-34,8-3-1617,-5 0 0,2-1 1435,-7 0 0,0-1-292,13 0 1,0-1-681,-11 0 1,-1-1 1181,7-1 0,-3 0 0,3 0 0,-2 0 0</inkml:trace>
  <inkml:trace contextRef="#ctx0" brushRef="#br0" timeOffset="26903">15123 3368 20056,'4'-55'636,"1"0"1,-1 3-1,1 3-258,0 13 1,0 2-2498,0 1 1,-1 2 2740,2-24-135,-2 7 1121,-2 9-1256,-2 8-82,-2 7-68,0 8 709,-2 7-855,0 4-28,-1 7-6,0 7 12,-2 8 5,-2 11 0,-1 9 1,1 11-506,0 8 474,5-23 1,0 1 2,1 2 1,0 3-387,0 20 1,1 6 180,3-6 0,2 3 0,0-2-406,0-9 0,-1-2 0,2 0 258,2 9 1,1 0 0,2-7-539,2-11 1,1-5-1104,1 0 0,2-1 1660,2 1 1,-1-3 0,2 2-1,0-4 1</inkml:trace>
  <inkml:trace contextRef="#ctx0" brushRef="#br0" timeOffset="28795">18049 3109 20326,'-47'-38'321,"0"0"0,5 4 0,5 7 2169,14 17-2345,5 2 995,7 4-1107,6 1 557,3 2-550,8 0 1949,5 4-1955,11 1-12,7 4-5,9 4-2054,7 4 2065,4 5-28,3 5-5,1 6 5,-1 3-1471,-3 5 1465,-4 2-2214,-5 3 2214,-7 2 6,-8 1-103,-5 0 103,-6 0 512,-6-3-512,-5-2 6,-6-6 1060,-16 9-1071,-17-7-63,8-17 1,-3-1 2315,-23 7-2786,-4-6-845,17-9 1383,-5-1 0,22-6 0,1-1 0</inkml:trace>
  <inkml:trace contextRef="#ctx0" brushRef="#br0" timeOffset="33263">23290 5655 14405,'-19'0'605,"2"0"-488,13 0-38,-1 0 1402,-1-1-1403,1 1 655,-3 0-621,3 0 276,0 0-293,3 0 1112,1 0-1084,5 0 162,7 0-173,4 1-33,8 0-3398,1 2 3375,6-2-12,3 1-614,4 0 609,5 0-876,3 1 871,4-1 5,4 0-11,4 0 5,5 0-16,-29-2 0,0 1 0,3-1 0,0 1-891,1-1 0,1 0 893,1 1 1,1-1-4,2 0 1,-1 1 598,2-1 0,0 1-601,1 0 0,0 1-3,1-1 0,-1 0 6,0 1 0,1-1-3,-2 1 0,1-1-490,16 2 1,1-1 480,-15 0 1,-1 0-6,14 1 0,-3 0-422,-16-1 1,-3 0 424,0 0 0,2 0 8,13 0 0,2 1 377,4-1 1,0 1-383,0-1 0,0 1-154,-2-1 1,-2 1 161,-14-2 0,0 0 2,0 1 1,4 0 22,11-1 1,6 1-1,-3 0-22,-1 0 0,1 1-8,0-1 0,5 0 1,-3 1 8,-10 0 1,-2 0 0,-2 0-3,9 1 0,-1 0-9,-7 0 1,2 0 0,-3 0 3,3 1 0,-3-1-6,1 1 1,-1 0 362,-1 0 0,-1 0-357,-1 0 0,0 0-8,-3-1 0,1 0 2,-3 1 1,1-1 8,14 1 0,1 0-12,-15-2 1,2 1 2,2-1 1,5 1 0,-5-1-3,-3 0 0,-1 0 5,12 0 1,0 1-4,-14-2 1,-1 0-1,0 0 1,0 0-6,1 0 0,-1 0 0,1 0 0,-1 0-9,0 1 1,-1-1 2,0 0 1,0 0-4,-1 0 0,1 0 6,11 2 0,2 0 6,1-1 0,-1 1-3,-1 0 0,1 0 258,7 0 0,-3 0-258,7 0 32,-20-1 1,0-1-33,13 2 0,1-1 851,0 0-865,-15-2 0,2-1 68,20 1-62,-20 0 0,-2-1 491,16 0-500,-1 0 17,-18 0 0,2 0 993,17 0-993,-19 0 0,-2 1 0,14-1 0,-1 2 0,0-1 0,0 0 264,-2 1-269,0-1 5,18 1-50,-15-1 44,14 1 6,-19-1-199,17 0 199,-14 0-5,13 0-23,-3 1 28,-14-1 658,10 1-675,-18 0 17,-1 1-305,-1 0 299,0 0 1250,-2 0-1244,1 0 0,-1 1 11,13 0-11,-9 0-249,10 0 254,-11-1 548,17 0-570,6-1-39,1 0-1331,-4 0 1370,-17-2 22,14 1-5,-12 0 94,18 0-77,-20 1-12,2-1-5,-14 0 473,-9 0-462,-6 0-11,-1-1 136,3 2-136,0-2 1940,4 1-1934,3-1 37,18 1-26,12 0 0,0 0-1202,3 0 1191,-17 0 0,-2-1 10,-4 1-10,-4-1 16,-4 1 62,0-1 0,-10 0 23,0 0 1201,-8 0-1124,0 0-116,4 0-80,1-2 35,6 0-1,0-1 1,4 0 16,3-1-11,2 0-6,-1 2 6,2-1 6,-4 1-17,0 1 6,-4 0 16,-2 0 23,-4 1 38,-2 0 46,-4 0 560,-1 0-942,-3-3-284,0 2-618,-3-4-4496,0 1 5634,-5-1 0,5 2 0,-2 0 0</inkml:trace>
  <inkml:trace contextRef="#ctx0" brushRef="#br0" timeOffset="34268">4435 5751 18215,'-29'-56'1280,"0"0"1,8 14 0,2 5-849,-4 3 1068,15 24-1259,2 4 328,2 2-491,2 3 142,1 2-237,0 5 723,1 7-706,2 6 0,-1 9-895,2 7 878,0 8-11,1 6-17,-2-7 1,1 1-12,-1-8 0,0 0-1112,0 13 0,0 0 1034,0-12 0,0-1-43,0 1 1,0 0-54,0-1 1,0 0-68,0-2 0,0 0-1170,3 26 728,-2-6 11,-1-7 50,-2-8-39,0-7-134,-2-6-314,-2-7-745,-2-4-746,0-6-1355,-1-4 4537,0-3 1,3-1 0,0-1 0</inkml:trace>
  <inkml:trace contextRef="#ctx0" brushRef="#br0" timeOffset="34727">4202 6313 17868,'-21'-40'1172,"1"0"0,-1 0 0,-4-7 1,5 6-860,11-6-701,10 24 500,4 2-44,5 0-24,5 1-27,4 2 131,6 0-148,4 2-33,5 1-1125,5 1 1091,4 3-34,2 1-61,3 3-73,0 2-656,-1 2 432,-2 3-135,-2 2-162,-4 2-190,-3 2-207,-3 2 211,-5-2 253,-4-1 414,-3-1 191,-4-3 1396,-3 0-1071,-3-3 864,-2-2 649,-3-10-593,-3 6-590,-3-7-34,-4 10-16,-2 0-28,-4 2-22,-2 2-34,-1 0 297,-7 1-482,4 2-84,-3 1-62,9 1-22,3 4-67,6-1-6,5 4 17,6-1-6,7 3 1,3 1-6,5 2-6,2 2-351,3 3 340,0 2-5,-2 2 5,-2 1-12,-4 3-10,-5 2 11,-6 3-12,-5 1 7,-6 1 21,-6-2 6,-6-4 23,-15 0-6,4-13 28,-6-2 50,11-13 23,3-4 185,5-12-135,5-3 23,8-14 22,6 0 179,23-22-1413,-3 9 1074,-7 14 1,0 1 47,14-12-51,2 1-503,0 3 456,-10 13 0,0 1-30,14-8-26,-15 13 0,0 2-126,10-2-208,-1 6-324,0 3-739,-2 4-3361,-2 3-5031,-6 1 9221,-6 2 1,-9-1 0,-6 1-1</inkml:trace>
  <inkml:trace contextRef="#ctx0" brushRef="#br0" timeOffset="35240">3279 5775 20264,'-39'19'194,"0"0"1,1 0 0,-16 8 0,9 0-1267,15 10 1184,2 3-16,0 0 21,1 1-10,2 1-7,2 0-10,3-1 5,1 12-56,9-16-5,8 14-12,11-28 599,11 3-609,4-14-2500,6-3 2488,6-4-33,4-2-31,8-4-87,6-3-157,6-3-616,-27 2 0,1 0 182,1-1 0,1 0-1952,1-1 0,1 0 2392,7 0 1,-3-1 0,4 1 0,-2-1 0</inkml:trace>
  <inkml:trace contextRef="#ctx0" brushRef="#br0" timeOffset="35936">5901 5573 18799,'-41'-34'194,"1"1"0,2 1 0,10 10 2107,21 21-2256,2 1 904,3 0-932,1 0 518,1 5-513,2 1 1791,2 5-1774,4 0 0,4 1 6,18 9-34,-2-4-1692,15 7 1693,-7-6-12,4 3-419,0 0 416,-12-5 0,0 2-13,12 8 16,7 10-17,-24-9-6,-8-1 18,-7 0-6,-8 0 11,-18 0 0,-6 0 0,-10 6-1352,0-5 1,-2-2 1351,-15 1 0,-2-2 95,-1-1-117,0-1-18,4-2-83,4 0-492,8-1-12,6 0-1116,10 0 1743,6 1 0,9-9 0,3-1 0</inkml:trace>
  <inkml:trace contextRef="#ctx0" brushRef="#br0" timeOffset="37627">23670 4034 19406,'-35'-43'1299,"11"8"-1176,35 35 23,11 0-23,14 0-2444,14 0 2355,0 2 0,7 1-51,-10 0 0,3 0 0,3 1-535,-1-1 1,4 2-1,0-1 1,-1 0 485,9 2 1,-1-1 0,-1 0-350,-13-1 0,0 0 1,-1 0-1,-2 0 215,1 0 1,-3-1-1,1 1-290,1 0 1,1 0 0,0-1 489,7 1 0,1 1 0,-5-2 0,-6 1 0,-4-1 0,1 0 0,-1 0 0</inkml:trace>
  <inkml:trace contextRef="#ctx0" brushRef="#br0" timeOffset="40085">27463 4438 19427,'15'-56'1612,"0"1"1,-2 5-1,-2 11-1473,-1 22 486,-3 7-266,-6 8 48,0 0 658,-1 1-1067,0 6-191,0-2 394,0 6-129,0-3-104,1 1-125,0 0 18,0 0-289,1 1 353,-1 2 42,2 2-52,-2 2 56,1 1-6,-1 1 106,0 4 35,0 0 56,-1 2 32,0 1-53,-3 1 98,1 2-49,-4 0 75,0 2-24,-1 1-23,0 1-12,1 2-25,0 2-553,0 2 469,1 1-46,1 1-170,0 0 41,0 18-3286,1-13 3234,-1 13 7,1-17-683,-3 17 740,1-13 38,-6 12 115,1-16-1873,-3-1 1934,-2 1 7,-3-2 163,0 0-135,0-2-24,1 0-193,2-1-66,-3 12-41,7-12-19,-2 8-5,9-14-40,1-2 10,3-1-1,0-1 183,0-1 69,2-1-11,0 0-17,1 0 1977,0-1-1989,-2 0 29,-1 15-28,-3-12 768,-1 10-762,-1-16 5,0-2-23,0 0 1,0 0 3339,1-1-3317,-1 5 143,1-6-160,0 4-11,1-7 11,1 2 0,1-4-11,0 4 0,1-7 0,0 2-11,0-5 0,0 2-6,0-3-22,0 1-40,0-1-1219,0 0 1,0-1 0</inkml:trace>
  <inkml:trace contextRef="#ctx0" brushRef="#br0" timeOffset="41273">24625 4933 21679,'15'-47'799,"0"0"0,-2 7 1,-3 6-419,-9 13-73,-3 11-34,1 2-67,-2 2-83,1 3-68,0 2-50,2 0 5,-2 3 11,-1 10 12,-2 2-23,-1 11-544,-1 2 550,0 4-17,-2 5 6,-1 4-6,-1 3 11,-2 3-6,-3 0-1150,0 0 1151,-2-3-12,0-3 17,1-4 0,1-5 1,1-3 16,2-7 0,2-3 123,1-5 28,4-5 507,1-4-496,4-4 1172,3-6-1294,3-3-35,5-8-5,2-4 0,5-5 39,13-17-39,-4 8-2964,11-11 2964,-10 15 11,1 0-280,9-5 258,-11 10-6,6-2 0,-16 15 0,-2 3-16,0 4 5,-5 3-6,2 4 6,-3 5-11,0 4 11,2 6-6,1 2-16,6 15-6,-3-6-22,5 10-29,-5-10-464,1-1 403,1 1-39,2-2-73,2 1-477,14 6 2647,-6-9-3083,24 6 493,-20-17 385,13-3-489,4-13 1,0-5 769,0-2 23,0 1 0,-1-4 285,2-21-134,-21 12-176,11-14 238,-25 15 22,-5 1 6,-2 0 623,-5 1-624,-2 1 219,-10-6-280,0 9 291,-10-4-319,2 9-22,-4 2 5,-2 1 84,-13 2-146,9 4 227,-7 0-215,7 7-73,8-1 11,-9 21-39,16-9 0,-3 14 0,11-12 0,1 3 0,1-3 0,1 1-5,4-1-12,1-2 17,5-2 0,-1-1 0,2-4 11,0-2-5,1-3 11,1-3-12,1-2 29,1-3-12,1-4 29,8-10-18,-5 1 6,5-7 17,-7 5 12,-2-1 122,4-8-67,-5 8 180,4-10-140,-10 17 105,1-3-161,-7 9-51,0 2-28,-1 3-23,-2 1-5,-2 7 6,-2 0-12,-2 7-5,1 0-11,0 3-23,1 2-22,2 0-23,0 3-50,1 0-56,2 0-89,0 1-158,3-1-257,2 0-387,3 0-717,5-3-2654,4-1-4470,1-4 8928,0-2 0,-7-5 0,-5-4 0</inkml:trace>
  <inkml:trace contextRef="#ctx0" brushRef="#br0" timeOffset="42008">25974 5122 12505,'1'-6'5887,"-1"1"-1608,0 5-3803,4-62-50,-3 43-250,2-16 1,-2 5 75,-1 25-95,0 3 39,0 1-62,0 16-78,0-4-17,0 15 0,0-7-3397,0 4 3375,0 1 28,-1 1-12,-3 9 6,-3 6-33,0-7 5,-2-1-16,4-20 10,1-3 18,0-3 16,1-2 3448,2-2-3111,0-1-309,2-6-33,1-2 5,1-6 0,3-1 11,2-3-10,2-1 4,3-4 1,2 2 22,2-2-11,1 1 45,17-15-56,-14 15 17,18-11-394,-22 22 343,4 1 11,-8 6-22,-2 1 17,-2 2-11,0 2 16,4 15-22,-7-3-5,2 12 5,-9-7 0,-2 2 11,-8 9 0,1-5 326,-6 5-337,1-3 0,5-8 17,-2 3-22,7-11-1,2-3 23,2-3 0,0-2 5,1-2 12,3-2-1,2-2 12,5-3 0,3-3 22,15-12 0,7-6-39,1-1-1121,0-1 1109,-12 8 24,-1 2-12,-1 1 16,-2 2-4,-2 3 16,1-2-40,-6 7 1,1 0-11,-8 6-6,-1 1 1127,-1 0-1127,0 5 0,0 2-6,-1 4 1,-1 1-1,0 7 12,-1-4-17,2 3 11,0-6 5,4 1 1,0-3-1,4 0-10,-2-4-1,2-2 12,0-1-6,2-1 0,0-2 0,2-2 0,0-3 0,1-2 0,1-2 11,0-1-11,1-3 11,-1-1 6,7-10-6,-5 5 12,3-6-1,-8 9 12,-3 2 16,-1 2 6,-2 2 22,-4 2 1,-1 3-1,-3 3-22,0 1-11,-3 2-34,-1 1 6,-10 7-23,3 1 6,-4 5 0,3 0-3397,1 1 3391,0 2-84,3 2 56,2 0-39,3 2-257,7 10-600,13 1-67,3 1-1238,14-5-7483,-8-13 9718,-1-2 0,-12-7 0,-6-3 0</inkml:trace>
  <inkml:trace contextRef="#ctx0" brushRef="#br0" timeOffset="43608">28465 5124 16320,'7'-49'1183,"0"-1"1,-1 5 0,-4 6-182,-13 10-593,-2 10-73,-8-4-56,1 13-39,0 3-61,-4 3-29,-2 4-28,-3 4-39,-1 4-416,0 7 371,0 3-17,0 5 1,3 4-690,0 3 695,4 2-17,2 2-392,-1 13 376,9-12 10,2 9-16,9-16 11,6-3 11,3-1 12,6-4-7,2-4 7,4-4 355,1-4-345,3-4 23,1-2 680,2-5-675,0-3 1,0-5 22,0-4 172,-2-4-144,-2-2 0,-3-2 5,-2-1-16,-2 0 6,-3 0 5,-1 2 168,-1-3-101,-3 8 17,-1-1-51,-4 11-33,-1 3 252,-1 2-336,0 1-17,-3 4-11,-1 2-17,-3 6 17,0 1-5,0 4-1,-1 2-16,2 0-12,0 2-100,3 10 11,1-6-85,4 7-128,3-10-184,4-1-320,5-2-472,4-3-687,6-3-1473,3-3-1816,5-4 5288,7-3 0,-18-1 0,0-1 0</inkml:trace>
  <inkml:trace contextRef="#ctx0" brushRef="#br0" timeOffset="44578">28962 5135 15297,'-40'-40'483,"0"1"1,3 3 0,4 10 2128,6 25-2382,0 1-51,4 2 966,4 2-1061,5 2 546,5 2-569,4 0 1991,5 7-1996,3-2 6,3 4 5,3-3-28,2-2-5,1 0-12,2-1-39,1-1 34,0 0 0,2-2 5,-1-1 23,1-2 11,-1-2 0,-1-2 151,4-7-89,-5 1 33,3-7 11,-6 2 29,0-3-12,0 0 1,0 1 212,11-8-291,-9 9 39,10-5-40,-13 13-88,0 1 4,-4 6 1,-5 2-6,1 6 12,-1 4-23,-1 5 0,0 4 0,-4 5 5,-2 4-449,-6 4 439,-4 4-6,-5 1 5,-4 4-914,-4 0 881,-4 2-12,-3-1-27,-1-1 44,0-4 17,1-5 29,-5-2-1,14-15 17,-2-3 5,17-14 7,4-6-1,2-5-22,5-5-17,2-7 425,6-4-413,14-19-1,1 8-1378,12-12 1373,-3 13-17,6 1-215,3 1 203,-7 11 1,1 0 16,18-9-407,-16 11 1,-2 2 412,14-4-1006,-2 3 1001,-2 2-1,-2 2 394,-5 4 0,1 1-399,10-1 11,-11 3 0,-1 0-5,1 1 10,-3 0 166,-4-1-171,-2-1 6,-4-1-1,-1-1 1,-3-2 5,-2-1 0,0-2 0,-2-1 6,0-1-11,-3 0 11,-1 2 828,-4 1-817,-2 3 1326,-4-1-1343,-3 4 1205,-3 0-1216,-3 4 11,-2 1-6,1 0 1,-1 2 5,2 0-11,1 0 0,2 0-5,2 0 33,1 0-23,-1 0-5,1 0 6,-1 1-12,-1 0 12,1 0 11,-1 0-6,-5 1-11,2 0 17,-2 2-12,0-1 6,-6 3 1,1 1-12,-6 2 11,5-1-6,0 0-10,1 2 10,2 0 1,1 1-6,3 0-11,4 1 16,0 1 1,4-1 0,4 0 16,3 0-11,5-1 6,5 0 11,3-2-6,3 0-10,4-3-1,3-2-28,16-2 6,-10-2-1403,11-4 1431,-15-2 11,-2-4 11,-1-3 6,-2-2 0,-3-3-11,-4-3 16,-3-1-873,-2-4 868,-4-2 11,-4 1-6,-2 1 17,-3 4 0,-2 3 1297,-5 5-1286,-2 4-10,-8 4-7,-2 3 6,-4 4-22,-4 5 11,-1 3 17,-3 6-2396,-2 2 2390,0 5-11,-1 3-327,-1 3 287,0 2 7,2 1-691,1 1 674,3 0 5,4 1-22,5-1 11,6-2-6,5-1-27,10 7-1,7-9-44,10 5-90,6-13-224,7-2-303,5-5-627,5-1-3439,5-5 4811,10-1 1,-28-4-1,1 1 1</inkml:trace>
  <inkml:trace contextRef="#ctx0" brushRef="#br0" timeOffset="51292">3056 9015 19244,'21'-40'769,"1"0"0,-3 3 0,-4 9-29,-9 20-466,-4 4-100,0 1-29,-2 2-111,-3 6 5,-2 1 17,-6 7-11,-4 2 33,-16 17-370,3-4 320,-12 12 5,7-10 3,7-8 1,-1 1-15,-16 12 17,7-7 1,0-1-18,-4 3-2260,-10 7 2311,23-16-326,-6 10 253,18-15 17,-3 7 28,18-15 243,5-1-237,4-1 2270,6 0-2271,4-4 463,7 0-507,29-4-1344,-6-2 1307,-14 0 0,2-1-87,22-5-78,-13 2 1,1-1 38,-10 2 0,0 0-81,11-2 0,0 0-141,-14 3 1,-1 1-227,-1-1 1,0 0-1855,30-4 2371,-28 4 0,-3 1 0,3 0 0,-3 0 0</inkml:trace>
  <inkml:trace contextRef="#ctx0" brushRef="#br0" timeOffset="51549">4077 8701 23646,'-13'-40'485,"-1"-1"0,-1 2 1,1 14-441,7 26 55,-4 17-60,7 6 16,0 16-923,0 0 901,0 6 16,-1 5-33,0 5-1729,-2 2 1695,-2 3-34,1-15 1,-1 3-1427,-2 2 1,0 0 1215,1 0 1,0-1-171,0-4 0,1-3-930,0 10-1098,4-7 2459,3-4 0,1-21 0,1-3 0</inkml:trace>
  <inkml:trace contextRef="#ctx0" brushRef="#br0" timeOffset="51941">4521 9296 26133,'19'-48'106,"0"0"1,-1 3-1,-2 7-33,0 11 39,7-17-62,-7 8-675,-3 1 1,0-2 691,0-9-48,-5 13 1,-1 0 14,1-15-23,-6 13 0,0 1 12,0-16 5,-6-10 16,-4 28-113,-2 7 114,-4 5-26,-4 4-8,3 8-5,-3 3-6,7 8 0,-4 12 11,4 2-6,-2 13 1010,5-3-998,1 7-17,2 5-127,1 7 116,2 3-862,-1 4 856,2 3-48,1-13 1,0 0-26,0-9 1,2 0-51,-1 11 0,2-1-258,3 16-167,5-1-1193,2-5 940,2-5-178,2-6-231,0-8-560,0-5-1545,-1-7 3451,1-3 1,-8-10 0,-2-3 0</inkml:trace>
  <inkml:trace contextRef="#ctx0" brushRef="#br0" timeOffset="52120">4472 9151 23383,'-37'-35'123,"0"-1"0,3 3 1,16 7-146,30 15 1,11 0-191,26-4 10,-5 4-450,-12 5 1,1 0 254,19-2-102,1 2-157,1 1-534,-17 3 0,1 0-2681,17-1 3871,-16 2 0,-4 1 0,-8 0 0,-2 0 0</inkml:trace>
  <inkml:trace contextRef="#ctx0" brushRef="#br0" timeOffset="52433">5172 8839 15396,'-5'-3'3764,"1"1"-908,4 2-2716,-61-30-73,45 22 739,-18-10 1,6 6-796,26 15 599,0 1-593,4 4 324,2 4-318,4 2 1031,5 4-1043,14 13-22,-2-4-882,9 10 887,-8-6-44,-1 2-12,-4 4-33,-4 3-17,-6 2-6,-6 1 39,-3-2 23,-6-2-522,-2-6 601,-5-6-215,-4-5 231,-1-5 35,-4-3 27,1-4 16,-1-5 849,3-2-831,4-5 593,2-4-599,4-4 226,3-6-260,3-3-22,1-5-1,4-4-372,3-1 345,5-2-23,4 0-11,3 1-33,2 2-23,3 4-224,12-6-33,-7 11-1734,22-9 1045,-20 15-454,9-2-1019,-11 6 1718,3 0 0,-15 5 0,-1-1 0</inkml:trace>
  <inkml:trace contextRef="#ctx0" brushRef="#br0" timeOffset="52700">5766 8592 24964,'-42'-23'194,"0"0"0,3 1 0,10 7-121,22 14 747,2 0-803,3 2 283,2 1-294,0 4 153,1 2-109,18 23-50,-2-8-6,18 18-178,-6-13 179,3 2 10,-2 3 12,-2 1-34,-3 1 51,-6-1-34,-5 2-17,-6-1 23,-4-2-17,-5 1-229,-3-3 240,-3-1 12,-2-3-18,0-2 23,0-3-17,1-2-34,3-2-100,1-3-225,3-3-581,0 0-1124,4-4 2064,2 0 0,-1-4 0,1-1 0</inkml:trace>
  <inkml:trace contextRef="#ctx0" brushRef="#br0" timeOffset="53875">5816 8879 11267,'1'-7'5697,"0"1"-4796,-1 6 2628,0 0-2296,-61-39-752,42 23-266,-15-8 1,4 0 204,22 7-56,2 1-11,0-3-62,1 2-33,0 0 185,-4-6-253,3 7-38,-3-4 212,-7-3-303,5 11 12,-8-7 78,6 12-95,3 3-11,-2 1-11,6 3 5,1 0-22,2 0 11,0 0-17,1 0 56,1 0-50,1 3-23,0 0 23,0 3-6,0 1-11,1 1 6,0 2-1,3 1 1,-1 2 16,2 0 12,1 3-23,2 0 6,2 2 5,3 0 1,1 2 16,4 1-22,2 0 5,3 0-5,1-1-17,2-1 0,0 0 6,-2-1-6,0-1-449,-1-1 460,-3 0-11,-3-1-154,-4 0 142,-3-2 24,-5 0-1,-3-1 11,-1 0 40,-5-1-12,-2 1-5,-6 0 5,-1 1-5,-2 1 441,-2 0-419,-6 6-45,6-4-5,-4 3-6,9-6 6,1 0 0,0-1 185,1 0-174,0-2-6,1-1-11,1-1 0,1-1-11,1 0-5,1-2-12,1 1-73,1-2-173,0 2-459,1-1-1104,0 3-8005,2-2 9755,0 0 1,0-4 0,0 0-1</inkml:trace>
  <inkml:trace contextRef="#ctx0" brushRef="#br0" timeOffset="54875">6241 6773 12743,'24'-39'478,"0"-1"0,-1 3 0,-10 10 2317,-17 24-2594,-3 0 1365,-2 2-1443,0 1 854,-2 3-865,-1 1 0,0 4 3504,-5 10-3504,3-2-16,-4 7-1,4-3-6,0 4-5,-2 1 73,-12 16-460,6-7 381,-11 10-608,7-12 648,-1 0-6,-2-1 0,-1 0-3055,0-2 3055,0-2-11,2-2-495,1-3 467,3-2 151,3-2-185,3-2 401,6-2-424,4-2 3103,5-2-3096,6-2 811,5-2-811,7-2-12,8-1-11,7-2-17,7-1-8,-5-2 0,1-2-901,21-2 878,-17 2 1,1-2-116,16-2-112,1 0-240,-1 0-398,0 1-851,-4 1 1764,3 1 0,-25 2 0,-3 0 0</inkml:trace>
  <inkml:trace contextRef="#ctx0" brushRef="#br0" timeOffset="56228">7170 6933 28047,'0'-6'4347,"0"1"-4403,0-26 1,-1-6 156,3 10-756,-2-13 0,2 0 660,2 18 849,4-10-582,-1 8 89,3-18-160,-4 16-201,0-9-101,-4 8 69,-2-1 66,-4-1-373,-4-2-251,-5 1-200,-4-1-13,-11-6-65,7 13 872,-6-3-558,14 17 273,2 4 150,5 3 368,2 2 223,2 5 1122,1 4-946,1 6-270,0 19-203,0-2-279,1 17-688,-1-6 404,0 5-75,-2 5 51,-2-10 0,-1 2-253,0-11 1,0 1 568,-3 12 1,1-1 61,1-13 1,0-1 96,-4 29-54,1-3-47,4-5-281,2 11-402,8-8 124,2-4-106,8-13-173,-1-18-474,2-4 273,0-5-133,3-3-299,0-4-367,2-3-2519,-2-4-4837,-1 0 9331,-4-3 0,-6 2 1,-4 2-1</inkml:trace>
  <inkml:trace contextRef="#ctx0" brushRef="#br0" timeOffset="56741">7008 7105 20059,'-43'-20'748,"0"0"0,3 2 0,10 1 779,22-1-1636,8 3 289,9-5 111,9 4-3476,9-1 3483,7-1-105,7-1 308,5-1-168,4-1 63,3-1-143,2 0-342,0 0-24,-17 5 0,0-1-136,18-8 133,-21 8 1,-1 0-69,8-8 21,-4 0 4,-5-1 17,-5 0 263,-5-1-119,-6 1-14,-4 1-4,-4 2-7,-3 2 2892,-3 3-2876,-1 2 1168,-3 3-811,-2-2 199,-1 7-459,0-1-69,2 6-23,1 3 145,0 0-203,-1 6 40,0 2 83,-6 17-68,4-3 12,-4 13 24,3-4-9,-1 5-17,1 3-10,-6 23-1,2-11-941,2-17 1,0 0 940,-5 16 12,0-3-6,0-1 0,0-4-280,2-3 285,2-4 1,3-5 11,2-4-6,1-5 0,2-4-5,0-5 33,0-3 45,0-5 5,2-1 1859,3-4-1847,2-4 304,5-5-338,3-6-17,3-4 1,4-4 5,2-3-268,2-2 256,3-1 24,16-13-757,-11 13 729,10-8 4,-17 16-4,-2 4-12,-3 3-113,-3 5 96,-3 2 0,-2 4-11,-2 2 231,-2 3-231,0 4 731,-3 3-737,1 6-10,-1 3-12,-1 3-12,-3 4-32,-1 3-80,-2 1-111,0 3-185,-1 0-235,1 0-320,-1-1-273,1-2-6560,7 4-1215,0-11 9051,4-2 0,-6-13 0,-2-3 0</inkml:trace>
  <inkml:trace contextRef="#ctx0" brushRef="#br0" timeOffset="57027">8417 6487 20491,'-8'-8'3047,"0"2"-2227,8 6-232,0 0-111,-66-49-3118,43 33 2809,-15-11 0,3 3 90,22 18 754,3 3-934,4 1 26,2 2-32,4 0-44,7 6-5,1 1 2430,10 7-2430,18 11-6,-5-4-292,15 10 275,-9-7-1099,-2 1 1094,0 2 5,-3 0-365,-3 2 354,1 14 0,-13-10 0,-2 11 11,-12-13-12,-8-1 10,-4 0 13,-7-1-69,-6-1 64,-4 0-17,-2-2 11,-1 0 375,-1-2-397,2 0-29,2-3-83,4-2-180,4-3-85,4-2-1287,7-3 923,3-1 0,4-6 0,0 0 0</inkml:trace>
  <inkml:trace contextRef="#ctx0" brushRef="#br0" timeOffset="59152">9463 6755 22102,'-18'-42'-60,"-1"-1"1,2 4 0,5 10-91,11 21 2390,0 3-2139,1 3 807,0 1-906,0 6 478,0 2-669,1 7 1885,0 19-1583,-6 15-746,-2 5 630,-7 5 61,-3-12 11,-2 0 20,-2 1-125,-1-3 4,0-4 4,2-5-241,0 1 219,8-15 6,1-2 5,9-14 21,2-2 208,12-10 18,12-14-123,6-3-7,5-10-210,-7 5 201,-2-1 43,8-15-90,-4-1-11,0 0-70,-8 9-6,-7 15 4,-2 5 5,1 2-2,-1 4-4,1 2 882,0 3-820,1 2 236,2 2-230,1 2-6,1 3 11,1 1-22,2 4 5,0 2-5,1 2-11,1 2-3387,0 1 3386,0 0-117,8 9 28,-7-6-56,6 5-33,-10-9-57,1-1-50,1-2-61,1-3-1,3-3-11,1-2 22,3-3 57,2-4 11,2-2-176,2-6 260,3-2 92,-10 3 0,0-2 93,16-8 570,-17 7 1,-1-1-510,8-7 17,-4 0 0,-5 0 157,2-8-56,-11 8 22,-2-5 6,-12 11 266,-2 3-272,-6 2 2247,-4 1-2280,-5 2 145,-17 2-98,4 3-31,-12 3-22,8 5-22,-1 2-29,1 4-33,0 4-5,3 1-29,2 3-16,5 0-6,-1 10 5,10-6-5,1 5 6,10-5-6,6-8 6,5 2-6,3-9 11,5-4-17,2-2 1,4-2 5,2-3 5,1-4 1,1-3 5,0-3 6,-4-3 0,-2-1 55,5-11-21,-9 6-205,3-8 244,-10 6 5,0 0 6,-3-1 11,-1-1-6,-1 2-5,-1 0 0,-1 4 11,-1 2-6,-1 6-5,-2 3-28,0 3-17,-1 4 165,-2 9-221,-2 3 0,-4 10-6,-1 3-16,-1 3-46,-1 3-83,-2 16 17,6-10-12,-1 12-366,7-14 216,3-3-74,3 0-78,5-3-650,16 3-112,8-8-856,4-5 1147,2-9-1108,7-14 1288,-8-2 296,12-8 275,-16-1 162,-1-3 101,-2-2 79,-5-1-101,-4-2 750,2-13 309,-5-1-226,-2 0-205,-5 7-18,-6 13-78,0 3-79,-3 3-78,0 2-67,-2 3 1470,1 1-1717,-2 3 163,1 2-218,1 7-51,-1 2-11,2 7 39,-1 1-23,-2 3-5,0 2-3397,-1 3 3363,-2 1 12,0 0-6,-7 11-12,3-9 7,-3 6-1,5-14 1,-1-1-7,2-5 24,1-3 16,2-4 3420,0-2-3342,0-2-67,4-9-11,0 0 39,7-8 40,5-11 10,6-5-55,-1-2-3,-1 7 0,-1 2-15,2 0 46,17-14-68,-22 28-5,2 0-6,-7 8 1,-1 1-24,-1 2 18,5 7 0,-4 1 33,2 7-34,-3 11-10,-5 7-501,0 1 511,-5 0-5,-1-13-17,-1-1 17,-1-3 0,1-2 0,2-4 23,-1 0-6,2-6 22,1 0 517,8-10-539,1-2 28,9-6-23,-1-1-5,2-3-3381,1-2 3381,1-3 0,1 0-1910,9-11 1888,-8 10 5,6-5-6,-11 15 17,-2 3-16,-3 4-1,-3 2 6,-2 3 11,-2 3 12,0 2 2431,3 15-2448,-4-4 2863,4 11-2875,-2-2-10,-2-7 10,3 5 6,-1-9 6,2-3 5,9 0-3392,8-5 3387,3-2-2269,4-7 2263,-7-4-155,1-3 161,-1-3 10,-1-2 18,4-12 16,-11 4-567,2-10 567,-14 9-10,-3-1-12,-2 1 2017,-14-11-1972,4 16 16,-11-5 196,5 21-207,-2 2 6,0 2-50,0 3-17,2 2-1395,2 4 1367,2 2 1698,2 3-1681,4 2 120,1 14-121,3-5-22,4 10-33,4-7-73,5 1-135,2 0-218,5 0-1848,17 10-3050,-6-12 5374,16 9 0,-28-24 0,-2-1 0</inkml:trace>
  <inkml:trace contextRef="#ctx0" brushRef="#br0" timeOffset="59866">12969 6338 20554,'22'-45'1071,"1"1"1,-3 5 0,-4 5-75,-10 11-712,-3 12-111,-4 1 23,-8 16-125,-1 4 18,-7 10 11,1 3-3409,-2 6 3392,-4 4-23,-3 8-611,3-7 0,-3 2 555,6-7 1,-2 1 2,-7 12 1,-2-1-12,8-8 0,0-2 0,-1 2 1,0 0-18,0 0 0,1 1-649,-1-1 1,2 0 561,1-1 1,0 0-63,3-2 1,0 0-962,-10 25-13,7-5 1143,8 10 0,7-32 0,3 6 0</inkml:trace>
  <inkml:trace contextRef="#ctx0" brushRef="#br0" timeOffset="61344">12556 6262 15438,'30'-22'223,"0"0"1,15-10 2206,-50 43-2338,-3 3-16,-6 2-8,-2 2-13,-4 2-14,-3 1-2164,-5 2 2168,0 0-1,-2 0 1021,0 0-1020,3 0 72,1-2 22,2-2-11,5-3-7,1 0 5,4-2 1346,2-2-1339,0 4-41,5-6-92,-2 3 3412,6-5-3414,1-2-1,1 0 3,1-3-21,2 1 6,2 0 7,4 1-9,2 0-13,5-1-18,3 1 9,6-1-10,4 1 5,5 0-29,3 0-1561,5 0 1326,3 0-538,-10-2 0,2 0-3948,20 2 4794,-14-2 0,-3 0 0,-8 0 0,-1-1 0</inkml:trace>
  <inkml:trace contextRef="#ctx0" brushRef="#br0" timeOffset="62629">13534 6672 8142,'0'6'5422,"0"-2"4178,0-4-9275,2 4-45,-1-7-34,2 0-16,0-9 151,8-13-191,-1 4 185,13-24-207,-8 12-1390,5-14 1356,-7 7-16,0-3-155,-2-3 138,0-3-28,-2-4-476,-4 12 0,-1-1 422,-1 10 1,0 0 5,0-11 0,-1 1 26,-1-11 16,0 6-577,-3-3 572,0 19 1173,-3-3-1201,1 25 118,-3 6-147,2 12 6,-1 8-16,-1 10 16,0 9-5,-1 8-266,1-3 0,1 2 254,1-9 1,0 2-1,-1 13 0,-1 0 0,2-12 1,1 0-4,0 0 1,0 0-14,0 1 0,2-1-20,-1 0 0,1-1-20,0-1 0,2-1-42,1-1 1,1-1-154,5 27-79,6-6-119,3-4-118,0-7-183,0-4-173,-3-6-203,-2-4-296,-4-6-746,-4-4-2222,-1-6 4396,-6-2 0,3-6 0,-3-1 0</inkml:trace>
  <inkml:trace contextRef="#ctx0" brushRef="#br0" timeOffset="63086">13373 6724 19631,'-31'-41'959,"0"-1"1,3 4 0,7 6-685,19 17-88,4 0-98,5 0-33,7 1-22,8-2-1,8 1-1253,7-1 1226,7 0-2808,6-1 2802,6-1-11,-12 3 0,2 0-362,-10 3 0,-1 0 367,14-5 1,-2 0-1,-13 5 1,-1-2 2,11-7 0,0-2-403,-12 5 0,-2-1 412,8-6 0,-3 0 16,3-13 17,-9 2-39,-7 3 45,-6 5 2297,-6 4-2191,-6-1-62,-3 9 18,-4 0-1,-1 9-5,-1 3 946,1 2-969,0 2 1380,0 4-1363,1 4 1027,-1 7-999,0 6 23,-1 4 6,1 8-24,-1 5-25,2-7 0,0 2-461,-3 18 399,2-17 0,1 0-689,-3 14 708,0-2-26,-1-1-24,-3 16-20,4-18 5,-1 10 8,4-24-1,2-5 0,0-6 16,1-3 72,1-6 100,0-3 29,1-4-1,2-2 373,1-4-490,4-4-6,2-5-27,3-5 4,3-3-4,0-3-12,2-2 746,0 1-746,-1 0 17,10-7-34,-6 11 0,15-8-22,-15 19-6,7 0 17,1 10-17,-5 6-44,17 14 5,-18 0-393,5 11 298,-12-5-73,-4 2-118,-3 1-184,-2 0-287,-2 1-2284,-2 12-1401,-2-12-5361,-1 6 9769,-1-19 1,1-8 0,-1-5 0</inkml:trace>
  <inkml:trace contextRef="#ctx0" brushRef="#br0" timeOffset="63390">14971 6019 19714,'-49'-25'383,"-1"1"0,5 1 0,5 6 916,9 13-1109,2 2 1042,6 2-1142,5 0 586,6 0-643,7 3 1465,6 8-1471,7 1-2651,8 7 2646,7 0-5,9 1-1517,8 4 1500,8 1-466,5 2 466,3 2 6,-27-14 0,0 0-9,0-1 0,0 2 3,25 13 0,-6 0-17,-7-1 12,-7-1-1,-10 0-18,-8-1 30,-8-1-1,-7 0 12,-11-1-11,-6-1 10,-29 7-24,16-15 0,-1 0 422,0 0 0,-1-1-428,0-1 0,1-1-81,-9 5-1623,-10 5-97,17-5-7926,-2 1 9416,19-9 1,8-4-1,4-3 1</inkml:trace>
  <inkml:trace contextRef="#ctx0" brushRef="#br0" timeOffset="64435">6726 7857 21702,'-8'-61'202,"-3"22"634,6 53-718,-14 20-51,2-7-670,-11 12 659,0-8-17,-4 0 0,-6 1 8,9-11 1,-1 0 14,-15 10-20,16-12 0,0-1 64,-5 3 220,-3-1-160,15-7 332,1-2-470,17-7 411,1-2-406,6 0 6,2 0-11,6 1 659,6 1-775,5-1-16,6 1-3332,6-1 3318,5 1-92,-4-1 0,1 0-551,23 0 481,-18-1 0,0 0-1416,22-1 1085,-31 0 1,1-1-393,0 0 1,0-1-1558,0-1 0,0 1-5858,27-4 8143,-10-1 0,-24 3 0,-12 1 0</inkml:trace>
  <inkml:trace contextRef="#ctx0" brushRef="#br0" timeOffset="65816">7549 8141 16852,'3'0'3220,"-1"0"757,-2 0-3770,-7-12-11,4 7-28,-6-10-28,7 12-17,0-1-33,0 2-17,1 1 392,1 0-342,-1-2-50,1-2-39,0-3-6,0-2 5,0-4 7,2-3-7,-2-3 6,3-5-22,-2-3 34,1-5-18,-2-3 1,0-3-1464,-1-3 1447,-2-1 11,-1 0-20,-6-16 81,-2 3-55,-1 2 5,3 15 6,4 19 5,1 5 12,0 5-28,2 3-6,0 4 1422,1 2-1467,2 1 101,-2 4-68,2 4-16,-2 8 0,0 7-11,0 7-28,-2 30 22,2-8-1473,1-15 0,0 1 1468,0 20-12,1 2-830,0 1 797,2-3-45,2-1-28,5-4-34,2-4-16,3-4-6,3-5-57,1-6-38,1-4-90,-1-6-118,-2-4-133,-2-4-130,-4-4 45,-2-4 5,-5-3 2641,-2-3-2601,-5-2 1149,-4-4-1004,-6-1 230,-4-6 202,-4-3-255,-4-2 462,-1-5 67,-1-3 79,2-3 101,0-2 78,4-1 78,2 0 67,4 0 29,2 3-12,3 1-44,0 3-73,2 3-85,1 0-83,0 4-68,1 0-50,2 2-56,0 3-45,3 0-44,0 3-62,4-2-1,3 4-10,5-2 388,6 2-371,3-1-6,7 0 5,4-2-5,6-1-913,3-2 907,5-2 12,2-1 10,2-4-1235,1 0 1263,-2-4-16,-2-1 11,-5-3 0,-4-1 6,-5-1 5,-5 0-6,-4 0 12,-5 1 22,-5 4-59,-4 3 116,-3 3 16,-3 3 5,-2 3 790,-1 3-789,0 1 1338,-2 3-1361,1 0-39,1 3 11,0 1 8,1 8-86,1 2 6,2 11-1,1 4 0,2 6-5,0 6 6,0 6-12,-1 1-1021,-1 5 1010,-2 1 5,-2-13 1,-1 1-3050,-3 19 3044,1-21 0,-1-1-6,-5 8 12,2-5 16,-2 3-5,4-15-6,-1 1 23,6-17 61,-1-3 219,1-5 521,3-3-739,1-5 3340,6-5-3396,3-5-1,4-4-627,4-2 621,2-2-10,2-2-6,0 0 11,1 0 5,14-10-10,-10 10-18,9-4 1,-13 15-1,-2 5-10,-3 3 16,5 5-22,-7 3 0,2 6-6,-8 5-39,4 15-28,-5-2-73,1 10-84,-5-7-140,-2 1 398,-1 1-947,0 0-515,0 0-952,2-1-6912,-1-5 9071,0-3 0,-2-11 0,-2-3 0</inkml:trace>
  <inkml:trace contextRef="#ctx0" brushRef="#br0" timeOffset="66108">8767 7610 21163,'-40'-36'130,"0"1"1,4-1 0,10 16 1903,20 28-2006,4 0-6,2 10 6,5 0-17,2 2 0,6 2 799,5 2-804,2 0-1,5 1 97,2-1-102,1 1 1379,0-1-1379,-1 0-1492,-2 0 1480,-3 2-4,-3-1 4,-4 0 7,-4 1 10,-4-1 329,-3 0-334,-3-2 6,-5 0 0,-4-1 22,-4-1-12,-7 0-1850,-15 8 1817,5-7-750,-10 5 672,13-9-140,3-1-303,4-2-5489,2 4 6027,7-5 0,3-2 0,6-7 0</inkml:trace>
  <inkml:trace contextRef="#ctx0" brushRef="#br0" timeOffset="69019">10115 7756 14838,'-5'-57'1308,"0"1"1,2 15 0,-2 4-951,-12-5-122,2 30-91,-3 4-55,-2 4-45,-4 4 16,-2 6 1148,-2 4-1159,-1 6-27,0 5-1,0 4-11,2 4-11,2 3 12,4 3-12,2 0 0,3 1 5,3 14-5,6-14 840,2 8-828,6-19 463,3-4-464,4-4 1160,2-4-1160,4-4 6,1-3 22,3-3 17,1-1 6,1-6 5,1-2 180,20-27-152,-15 9-637,14-19 649,-18 13 16,-2 0 6,-1-2-1,-2 2-10,-2 0 135,1-6 4,-2 2-212,-4 8-3066,-4 9 3015,-5 15-100,-1 2 55,0 4 703,-1 3-652,-1 7-11,-3 5 5,-1 7-11,-2 4-363,0 2 346,-1 3-22,3 1-22,0 0-18,4-1-11,1-2-44,7-1 3161,3-4-3598,22 6 252,-1-13-17,17 1-8,-14-17 0,1-3-1138,23-3 1322,-17-1 1,0-3-133,21-9 197,-29 5 0,-1 0 45,1-2 0,-1-1 36,-1 0 0,0-2-2795,27-14 2893,-6-4 29,-5 0-948,-7-2 1025,-5 1-231,-7 0 322,-7 3 16,-6 2 11,-6 2 509,-4 3-548,-5 3 2444,-5 3-2500,-4 2-28,-6 3-34,-1 3 174,-21 2-230,14 3 6,-21 8-67,26 3 0,-4 6 2063,10 1-2063,1 2 6,1 2-29,1 3 12,2 1-29,0 12 23,4-9-11,2 23 5,4-25 573,2 10-556,0-20 142,1-4-136,-2-1 139,2-3 1,-2-2 28,2-2-11,-1-5-45,2-3-45,2-6-22,3-3-6,2-1-17,-1-3 218,31-20-245,-25 23-7,22-13-10,-32 33 16,0 1-17,1 6 1,1 4 5,2 18 11,-2-5-463,-1 15 441,-6-7-12,-2 3-16,-6 3 0,-3 3-1320,-9 3 1275,-6 4-28,-4 2-959,-4 2 942,6-16 0,0 0 84,7-10 0,-1 0-542,-5 6 0,2-1 559,-4 3-1916,7-10 1972,6-10 717,5-6-611,4-7 662,2-3-678,2-6 894,2-3-990,8-18-22,3 1 11,8-13 2825,1 4-2836,3-2-2324,3-4 2324,4-1-6,3-2-704,3-2 699,3 1-6,2 1-11,2 2 6,-13 15 0,0-1-6,18-11-397,-19 15 0,0 1 420,10-5 16,-4 4-234,-2 2 223,-4 2 1606,-4 2-1606,-3 2 11,-3 1 779,-5 2-773,-3 4 1160,-4-1-1143,-3 3 873,-3 0-873,-2 0 282,0 0-277,-2-1-11,-1 2 23,-2-2-40,0 4-11,0 0 0,2 2 0,0 1-11,1 0-17,-1 0 33,0 1 1,-2 2-12,0 1-5,1 0 0,0-1 11,1 0 11,0-1-11,1 0 0,-1 0 11,0 0 0,1 0-11,0 0 0,0-1 6,0 0 0,1 1-6,-1 0 11,-1 6-11,1 0 11,-2 5-5,1-2-6,0 2 5,1-1-10,0 0 5,1-3 0,0 0 0,1-2-6,0-2 17,3-1 28,1-1 1,3-2 10,3-1 0,3-2-27,5-2 10,4-4 40,12-11-34,-8 3 23,6-8 5,-13 4 17,-2-1 0,-3-2-5,-3-2-12,-3-1-3392,-4 0 3392,-2 0 0,-2 1 62,-4-3-34,-1 8-22,-4 0-6,-1 12-11,-3 2-33,-1 3 3397,-1 1-3392,-1 2 0,0 3-23,1 2 12,0 4-6,-6 12-5,5-2-6,-4 10 11,5-1-11,1 3 0,-1 3-22,3 3-6,2 2-17,3 1-17,2 1-78,4-1-95,7-3-134,5-3-612,11-5 247,6-3-291,7-6-1703,-5-9 0,1-2 2728,27 2 0,-10-2 0,-20-6 0</inkml:trace>
  <inkml:trace contextRef="#ctx0" brushRef="#br0" timeOffset="69544">12791 7639 24486,'27'-17'386,"-10"10"-302,-32 36-17,-4 2-978,-6 3 972,-3 0-10,-2 2 2,8-12 0,1-1-261,-9 10 248,-7 5-18,20-19-16,4-4 5,6-4 11,5-1 1,6-3-1,6-2 0,8-3-2514,7-1 2464,10-1-39,8-2 134,8-1-285,7-3-139,-26 4 1,1 0-246,18-2 0,2 0-996,-12 1 0,-1 1 718,15-2 1,-2 1-1320,-16 2 1,-1-1 2598,4 0 1,-3 0-1,3 1 1,-3-1-1</inkml:trace>
  <inkml:trace contextRef="#ctx0" brushRef="#br0" timeOffset="69808">13815 7506 21547,'-6'-49'513,"-1"0"1,2 4-1,-1 7-160,2 16-62,0 3 1102,1 2-1163,0 4-46,1 3-44,2 4-61,-2 3 350,2 2-418,0 12 222,0 2-233,0 14 12,0 3 331,0 7-321,-5-1 0,-1 1-3301,-6 24 3276,1-18 0,-1 3-11,-7 6 0,0-1-761,4-10 0,-1 1 730,-6 12 0,0 0-45,6-17 1,2-1-49,0-1 1,2-1-62,0-2 1,3-1-450,-4 26-226,6-9-560,11-7 1434,25 2 0,-16-23 0,15 1 0</inkml:trace>
  <inkml:trace contextRef="#ctx0" brushRef="#br0" timeOffset="70179">14187 7944 21489,'-3'-3'2678,"1"1"548,2 2-3120,-23-51-5,21 30-537,-8-11 0,2 0 492,18 9 6,1-3-18,2-3-16,2-5 6,2-4-34,0-5-1156,1-4 1161,0-2 12,-1-3-2698,-1 2 2681,-3 2 11,-2 4 0,-3 6 6,-3 8 415,-3 7-398,-2 6-1288,-3 8 1265,-3 3 2263,-3 8-2274,-3 3 17,-12 16-17,3 2 0,-8 13-6,8-3-185,0 4 191,2 4 6,2 4-17,7-10 0,2 1 1977,-4 20-1983,5-19 0,2 2-34,2-1 1,3-1-50,3 20 27,1-21 0,1-1-112,12 10-2921,6-4 2753,4-4-156,3-4-903,16 5 370,-14-11-3366,14 7-4677,-27-21 8868,-2-1 0,-12-9 0,-3-2 0</inkml:trace>
  <inkml:trace contextRef="#ctx0" brushRef="#br0" timeOffset="70703">14125 7756 16364,'-6'-5'4302,"1"2"-3395,5 3 1502,0 0-2504,33-66-2476,21 40 2459,-20-12 0,2 2-31,2 24 1,1 5-217,18-8-10,-1-2-30,-3-3-4,-2-1-1094,-4-3 1194,-5-1 169,-14 5 0,-1-1-551,11-10 769,7-10 52,-21 13 88,-5 2 78,-7 4 40,-4 2 443,-5-1 910,-3 5-1236,-2 0 1805,-3 8-1811,0 1 1031,0 1-688,-1 1-474,2 3-143,-1 0-84,3 2-39,-1 3 11,0 4 6,-3 5 101,-13 39-130,7-13-378,1-5 0,1 1 368,1 11-1813,0 2 1796,1 2-2571,-1 1 2565,0-1-11,0-1-5,-1-3 16,2-5-5,2-4 5,0-5 383,3-4-360,-1 0 1359,2-8-1118,0-5 3296,1-8-3286,6-14-217,-1-1 32,13-20 52,16-15-57,7-4-292,-19 24 1,2 1 303,24-15-57,-14 17-39,3 0 6,-13 12-11,-8 6 5,-6 4-11,0 2-11,1 2 437,1 5-527,6 7-123,3 5 39,0 1-487,5 7 56,-11-12-341,3 6-4129,-2-5 5086,-2-4 0,-2-3 0,-6-6 0</inkml:trace>
  <inkml:trace contextRef="#ctx0" brushRef="#br0" timeOffset="71004">15404 7266 25931,'-42'-24'347,"-1"0"0,4 1 1,10 8-191,25 14-45,2 0 39,1 1-101,5 4-22,3 2-5,15 12-23,7 6 0,3 2-1132,1 3 1132,-10-6-17,0 1 11,-1 1 18,0 3-1,3 12-634,-8-8 612,2 7-2800,-10-12 2828,-3-1-26,-1 0 9,-3-3 718,-5 7-707,-11-1 467,-2-2-551,-34 7-789,11-11 2183,-10 4-1321,15-7 0,22-14 0,2 1 0</inkml:trace>
  <inkml:trace contextRef="#ctx0" brushRef="#br0" timeOffset="86466">15739 3393 21828,'-26'-23'204,"0"0"1,-22-10-20,8 56-696,8-1 556,-13 11 11,-1 9-889,13-7 810,-8 12-44,20-14 0,4 0-6,7-1-5,5-3 350,6-2-373,6-4-11,5-3-6,6-3 23,4-2-68,16-1 102,-6-6 16,13-1 28,-10-6-1403,1-3 1425,0-3 18,2-4-1,-3-3 17,-1-3 6,-4-1 5,-3-1 406,2-9-321,-11 6 16,0-4 12,-12 9 10,-3 3 704,-3 2-732,-2 1 62,-6 3-134,-1 2-22,-6 2 5,2 2-6,-2 3 1634,-1 3-1633,-2 3-29,0 2-5,1 1-12,2 3-16,2 0-11,4 1-1,2-2-5,3 0-39,2 4 22,4-5 1,2 2 10,4-6 0,1-3 6,0 0 28,2-2 0,0-2 17,0-2 11,2-3-5,0-2 21,1-4 46,7-8-12,-5 2 12,4-5 39,-9 6 28,-1-1 22,-4 2 28,-1 0 0,-3 3 0,-1 1-16,-1 3-12,0 1-28,0 2-33,0 1-73,0 1-68,-1 7-10,1 0-23,0 7-174,0 8 40,0-4-62,2 5-101,0-5-157,4-2-246,0 0-566,1 0-1512,1-1-5848,0-2 8682,0-2 0,-4-5 0,-2-2 0</inkml:trace>
  <inkml:trace contextRef="#ctx0" brushRef="#br0" timeOffset="86887">16213 3644 24424,'9'-35'118,"-4"21"-101,-7 36-6,0 9 0,0-5-5,-1 14-12,1-9 0,-1 10-5,1-14-6,-1 8 6,1-11 6,0 5 10,1-13 6,-1-2 1,1-4 10,0-3 202,-1-3-168,1-5-22,0-3-6,-1-6 0,1-3 0,0-3-17,1-4 6,0-3 5,0-4-254,0-4 260,0-4-432,2-4 443,0-2-617,2 0 646,1 1 10,1 3-360,4-6 338,-1 13 33,11-11-61,-5 22-5,6-1-6,-3 10-6,0 3 207,9 4-223,-7 4 5,8 5 399,-9 4-405,0 4-5,-2 2 5,-2 3-2586,-2 2 2575,-3 2-304,-3 13 305,-5-8-274,-7 9 274,-4-12-46,-8-2-33,-4-1-57,-4-3-111,-5-2-129,-2-2-247,-3-2-374,-2-2-2723,0-4-644,0-3 4380,-2-2 0,19-2 0,2 0 0</inkml:trace>
  <inkml:trace contextRef="#ctx0" brushRef="#br0" timeOffset="87802">16678 3496 16940,'3'-57'1447,"-1"0"0,0-3 1,0 4-351,-1-8-1427,-1 6 699,-2 18-27,-1 18-56,0 6 570,0 5-710,1 3 254,0 5-372,2 1 311,0 9-316,0 3-6,2 10-6,0 4-11,2 7-2601,1 4 2595,0 26-11,-1-11-602,-2-16 0,-1 1 552,0 17-34,-1 0-40,0 1-43,0-3-63,0-1-425,0 11 235,0-18-859,0 5 725,-2-22 1492,-7 3-1157,2-14 1628,-4 2-1437,6-14 50,1-4 35,2-3 1446,1-2-1385,1-3 218,-2-6-151,-2 3 22,-1-4 23,-1 5 11,-2 1 1,1 0 4,-2 1-27,0 0-29,1 0-66,2 1-57,2-1-72,2-5-29,5 3-10,5-6-6,5 4-29,5-1-10,2-2-129,16-8 134,-6 6-487,10-6 543,-13 8 17,-1 1-16,-3 3 78,-3 1 22,-5 3 56,-5 3 6,-5 2-18,-2 3 582,-3 0-565,-7 3 276,-3 1-214,-2 1-16,2 0-6,5-1-1,2 0 24,2 0 16,0 0 0,1 3-23,0 0-5,0 3-33,0 2-29,0 3-33,0 3-28,0 3-29,0 14-32,0-7-274,1 9 212,1-11-96,1-2-134,1 0-235,1-1-504,0-1-1659,1-1 2706,-2 2 0,-1-12 0,-1 0 0</inkml:trace>
  <inkml:trace contextRef="#ctx0" brushRef="#br0" timeOffset="87978">16998 3329 17372,'0'-7'4201,"0"2"-4095,0 5-778,1-35-733,-3 35-2707,-1-23 4112,-3 47 0,3-11 0,0 0 0</inkml:trace>
  <inkml:trace contextRef="#ctx0" brushRef="#br0" timeOffset="88323">17232 3429 17057,'-38'32'11,"-1"1"0,4-3 1,9-3 1648,23-8-1677,1 0 1414,2-1-1431,2-2 887,2-1-887,4-2-10,1 0 2632,1-4-2622,1 0 922,0-3-899,0 0 37,-2-3-9,-1-1 0,-2-1 72,3-13-44,-4 3 0,2-12-6,-5 3 34,-1-3 11,0-2 39,-1-1 17,0 2 6,-1 1 5,-1 4-5,-1 3 0,-1 2 44,-4 0-151,1 4-61,0 0-40,1 5-39,3 2-50,1 1-73,1 2-124,0 2-189,1 3-393,0 2-6357,7 4 7287,1-3 0,1-1 0,-3-5 0</inkml:trace>
  <inkml:trace contextRef="#ctx0" brushRef="#br0" timeOffset="88611">17477 3447 25429,'-13'50'18,"0"0"1,2-5 0,2-6 224,4-15-249,1 5 83,1-9-66,2 9-11,1-17 47,1 1-25,1-8 114,0-3-63,2-1-17,2-4-6,2-3 12,4-4-40,2-3 57,2-2 16,1-2 140,9-8-117,-5 5-6,7-5-6,-8 10-11,-1 2-22,1 3-22,-1 2-3410,0 4 3370,0 1-5,-1 3-6,-1 1-34,0 3-44,-2 2-107,-1 6-274,-4 2-880,-3 4 1339,-2 6 0,-4-11 0,0 0 0</inkml:trace>
  <inkml:trace contextRef="#ctx0" brushRef="#br0" timeOffset="93079">21721 5133 13329,'3'-46'1464,"0"0"1,-1 0 0,2-16 0,1 7-1148,2 6 752,0 12 185,-3 11-666,-2 9-252,-2 7-19,0 6-300,0 3 59,-2 4-65,-1 4 28,-3 7-5,-1 7-17,0 7 321,-2 4-327,2 4-641,1 2 641,3 3 0,2-1 0,4 1 23,4-4 33,5-4 73,4-6 73,2-5 84,2-7 55,1-5-10,0-5-45,3-5-61,1-7-1109,6-5 985,5-7-37,-2-2 1,2-2-54,-6 5 1,1-2-901,13-8 0,1-2 889,-7 7 1,-1 0-7,4-2 1,1-1-1,3 0 1,1 0 5,1 0 1,0 0-589,1 1 0,3-1 595,-6 5 1,4-1 0,-3 1-8,7-2 0,-1 1-6,-8 4 1,2 0 0,-4 1-6,1 2 0,-4 1 0,-1 1 0,1 1-28,10-3 0,0 1 3,-14 5 0,0 1-17,8-3 0,-1 3-110,8 0-77,-5 4-482,-6 3 156,-6 0-420,-6 4-946,-7 2-5170,-7 5 7278,-6 4 0,-5-7 0,-1 0 0</inkml:trace>
  <inkml:trace contextRef="#ctx0" brushRef="#br0" timeOffset="94307">2258 5857 28360,'10'-43'106,"-1"-1"0,-1 5 0,-2 6-451,-5 18-506,-4 4-481,-1 0-118,-5 6 1174,-2 2 689,-3 1-800,-4 3 1069,-3 3 4065,-5 2-3686,-2 6 739,-5 4-1773,-2 2-27,-2 4 0,-1 1 0,-1 4 0,0 2 0,0 2 0,1 1 0,0 2 0,10-11 0,-1 0 0,-16 13 0,16-14 0,1 0 0,-12 5 0,1-2 0,1-2 0,2-3 0,3-2 0,3-2 0,4-2 0,4-2 0,4-3 0,4-1 0,5-2 0,3-2 0,3 1 0,2-2 0,1 4 0,3-2-692,1 3-1993,3 1-134,-1 2-154,2 2 179,0 4 779,0 3 674,-2 4 1069,-1 4 950,-2 6 95,-2 4-209,-5-4 1,0 2 793,-4 21-661,0-16 0,-1 0-35,1-9 1,1-2-80,-1 4 0,0-1-78,0 2 1,0 1-119,0 0 0,1 0-93,-1 2 1,1 1-127,0-1 1,0 1-127,1 0 0,0 1-61,1 0 0,1-1-86,0 1 1,2-1-55,0 0 0,1 1-34,0-1 1,0 0 6,1 0 0,0 1-1092,0 18 0,0 1 1113,0-13 0,0 1-493,-1 14 0,0 0 487,-1-16 0,-1-2 30,0 1 0,0 1 186,-2 0 0,-1 1 55,0 0 0,-1 0 282,0 2-1,-2 0-288,1-1 0,-1-1 9,0 1 1,0-1 84,1-3 0,-1 1-23,2-3 1,0-1-48,1-3 1,0 1-76,1 9 1,0-1-199,2-13 0,1 1-30,0 7 1,0-2-221,2 13-28,3-2-75,0 0 1411,4 0-1525,2-1 7,3 0 493,-2-15 0,1 1-228,6 19 840,-5-20 0,1 0-788,4 13-44,2-2 158,-5-15 1,2 0-235,11 14 132,-9-16 0,2-3-685,14 5-1711,7-8 2388,13-8 0,-24-8 0,0-4 0</inkml:trace>
  <inkml:trace contextRef="#ctx0" brushRef="#br0" timeOffset="97166">23068 7421 16409,'-14'2'275,"4"-1"-169,17-1-50,2-1 6,6-1 10,2 0 18,6-2 11,5 1 28,5-1 16,7 0 28,-3 1 1,2 0-534,-7 1 1,1 0 446,14-1 0,1 0-12,-9 1 1,0 0-18,3 0 1,1 1-794,3-1 1,0 1 767,3 0 1,0 1-886,2-1 0,1 1 874,1 0 1,0 0-12,-1 0 0,3 0-507,-8 1 1,5 0 0,1 0-1,-5 0 493,15 0 1,0 0 2,-15 0 0,3 1 0,0-1 0,-7 0-383,7 1 1,-4 0 387,2 0 1,1-1-3,-1 1 0,1-1 8,-1 1 0,3-1-11,-2 0 0,3 1 0,-1-1-319,9 1 0,1 0 317,-8-1 0,4 1 0,-4 0-23,9 0 0,-2 0 23,-18-1 0,0 1 1,0-1 27,2 1 0,0 0 0,0 0-41,0 0 0,1 0 0,0 0 7,0 1 1,0-1 0,0 1-12,0-1 1,-1 1-1,0 0 0,-1-1 1,1 1-1,-2 0-4,21 1 1,-1 0 11,-3 0 0,-1 0-119,-3 0 0,-1-1 130,-3 0 0,-1 0 11,-5-1 0,-1-1 365,-3 0 1,-2 0-358,-2 0 1,-2-1 2,-2-1 1,0 0 10,-2-1 1,0 0-11,30-2 22,1-2-31,-32 3 0,1 0-9,1 0 1,1 0 8,0 0 0,1 0-12,1 1 1,0 0 67,0-1 0,1 1-70,0 0 0,0 1 5,0-1 1,0 0-9,-1 2 1,-1-1-4,0 0 0,-1 1-2,-1 0 0,0 0 638,-2 0 0,2 0-630,8 0 0,1 0 0,20 0 607,-23 0 0,-2 0-602,13 0-10,-2 1 21,-1 0-32,1-1 21,-1 1 12,0-1-6,2 0 257,1-2-268,3 1-14,-14-1 0,2 0 3,-9 1 0,0 0-60,10-1 1,-1 0 59,19 0 11,-2 1-238,0 0 233,-3 0-1,-2 1-37,-2 0 54,-1 0-6,-2 0 1,1 2-17,0 0 443,1 3-469,-5-1 1,2 0 47,-9-1 0,0 0 849,7 1 0,2-1-855,6 0 1,-4-1 199,6 1-211,-12-2 1,0 1 262,6 1-268,-1 0 11,0-1 11,-3 0-16,-3 0-657,11 0 679,-15-2-1,9 1-4,-19-1-170,-2 0 164,0-1 22,0 1-17,1-2-5,3 1 70,2-1-76,3 1 0,1-2 6,2 2 0,0-1-6,-2 2 16,-2 0-4,-2 0 5,-4 0 1156,-4 0-1156,-3 0 0,-4 0 914,-3 0-914,-2 0 222,-3 0-211,-1 0 474,0 0-469,0 0 1,0 0 0,1 1-1,2-1 6,0 0 1,2 0 16,7-1-45,-4 1 6,7-1-12,-8 0 23,0 1-5,-2 0-7,-3 0-10,-2 0-12,-4 0-38,-2 0-376,-1 0 161,-7 0-396,-3 0-2140,-7 0-5225,0 0 8020,1 0 0,7 0 0,2 0 0</inkml:trace>
  <inkml:trace contextRef="#ctx0" brushRef="#br0" timeOffset="98466">27172 6015 10026,'-2'-40'655,"-1"-1"0,1 4 1,0 7 2112,2 17-2281,1 3-38,1-1 913,1 2-1009,0 0 516,-1 1-533,-1 0 1865,0 0-1848,-1 0 302,0-1-346,0 2-18,0-1-17,0 3-5,0 1-39,0 1-23,0 0 219,0 3-404,0 3 0,-1 2 6,1 4 51,0 7-34,0-3 5,-1 8 56,-2 3-33,-1-2 11,-3 7 107,-8 8-107,1-9 0,-7 13-1028,-4 7 1017,8-9-6,-5 13-529,6 1 541,7-11-1,-1 10 12,8-16 0,2-1-12,2 0-16,1-2-17,2 1-6,2 0-5,-1 0 22,-3 0 61,-2 18-66,-6-13-23,-2 13 16,-13-2 64,3-12-69,-6 9-27,5-16-2442,3-3 2452,0-1 34,0 6-39,5-11 6,0 5-12,6-11 17,1-3-11,2 1-1,1-2 18,-1 0 676,1-1-676,0 1-1,-1 1 3399,0-1-3348,-4 7-45,-1-5-6,-2 5-16,1-7 6,1 0-7,0-2-4,2-1 10,0-2-11,1 0 0,1-3 12,1 1-23,0-2 0,1 1 0,0 0 11,0 1 0,0 2-16,-1 1 10,-1 1 1,0 0 5,-2 1 28,-7 6-33,4-6-1,-5 3 1,6-7-6,2-1 0,-1 0 0,2-1 6,-1 1-6,2 0-6,0 0 6,1-1 22,0 0-22,1 0 0,0 2-28,0-1 34,0 0 5,0-1-5,0 0-1,0 1-5,-1-1 0,0 1-5,0 0-6,0 0 5,-1 3 12,0-1 33,0 18-39,2-16-6,-1 16 6,1-21 0,0 2 6,0-5-152,0 1 23,0-1-101,1 1-196,-1 1-387,2 0-8205,1 1-610,2-2 9622,1 1 0,-3-3 0,-2 0 0</inkml:trace>
  <inkml:trace contextRef="#ctx0" brushRef="#br0" timeOffset="100724">23592 6640 20935,'1'-7'812,"0"1"835,-1 6-583,0 0-1064,24-48-28,-20 39 22,15-34 29,-27 55-1,-2 4 12,-11 17-18,3-5-1300,-7 14 1289,7-9-5,-7 14 0,9-10 23,-4 7-23,8-18 11,3-3 0,0-5 23,1-2 61,2-5 62,1-3 78,2-4 56,1-2 1454,2-2-1600,0-3-61,0-3-5,0-6 5,1-3-6,2-3 96,5-17-90,0 5 0,5-14 67,7-8-508,-3 12 429,6-11-10,-5 19 22,0 4-6,-2 5-5,-1 4-28,-3 5-6,-2 4-11,-2 3-22,-1 3-6,-1 2 0,0 1-11,0 2 11,2 2 22,1 4 391,1 4-413,0 3 0,0 4 11,-2 4-11,-2 4-11,-3 2 0,-2 2-11,-4 2-340,-4 0 351,-3 0 11,-3-1 0,-1-2-6,1-3 12,1-5 0,0 2-1,5-9-5,0-1 51,5-9-12,1-2 45,1-1-62,4-9-3030,6-7 3042,2-6-12,5-5-682,-2 3 682,4-1-28,12-11 34,-5 8-5,8-5 5,-11 13 0,-1 3-11,0 3-1,-2 3-21,-2 3 10,-1 2-27,5 4-6,-6 3 0,4 3 3015,-7 5-3038,0 3 1,-1 4-34,-3 3-45,-2 2-67,-2 3-95,-1 1 870,-1 1-1173,-2 0-191,2-2-77,1-1-146,2-3-858,9 2 1133,-1-9 190,9 0 195,-4-10 203,3-2 156,2-3 101,1-3 95,1-3 135,-1-4-3269,0-2 3492,-3-3-441,0-1 509,-4-2 416,7-11-573,-8 6-45,4-6-33,-9 13 0,-4 3-22,-1 3 3056,-4 4-3001,-1 3 430,-4 2-822,-2 3 138,-6 3-160,-3 3 0,-3 5-11,-2 1-3387,-2 4 3386,1 1-770,0 3 765,2-1-245,-2 18 233,8-15-10,1 11-17,12-18 5,3-1-27,6-2 2820,14 3-2798,-3-6 28,10 1-2142,-10-9 2181,-2 0 264,-1-4-253,-1-3 23,-2-3 5,-2-4 6,-1-2 5,-3-4 1,-1-2 5,-2-2-17,-3-2-6,0-1-5,-3-1 0,0 1 12,-2 2 72,-4-1-101,0 8 3392,-4-1-3403,0 10-11,-1 2-6,-1 3-17,1 1-27,-1 1-18,1 2-27,0 2-73,0 4-118,0 3-207,0 1-426,1 4-6760,0 8-1995,5-6 9657,0 3 0,4-14 0,0-3 0</inkml:trace>
  <inkml:trace contextRef="#ctx0" brushRef="#br0" timeOffset="101810">24780 6509 20095,'3'-10'3248,"0"3"-2469,-3 7 442,0 0-750,36-63-1111,-26 45 783,10-18 0,-3 7 299,-15 25-352,-2 3-23,0 0 39,-2 28-72,-1-7-188,-3 26 171,-3-11-12,-4 3 1,-2 2 5,-4 12 373,3-12 1,-1 1-334,-4 12-46,8-16-270,-2 12 265,10-26 0,1 1 0,3-10 0,1-5 214,0-1-186,0-6-6,2-2 40,0-1 282,4-3-304,3-3 21,12-12-38,-2 2-1,9-10 51,7-4-716,-6 8 671,7-7-6,-12 14 45,1 0-50,-9 7-6,1 0 0,-12 8-16,0 0-6,-1 2-51,2 8 638,3 13-638,-2-1-16,3 6-28,-4-10-34,1-1-723,13 11 393,-4-9-735,19 11 651,-13-17 117,8 1 185,-8-7 134,2-2 62,0-2 135,10-6 134,3-7-79,0-3 213,8-17-162,-18 9-437,6-8 420,-11 8-12,0 1 18,-2 1 246,3-3-178,-9 7-7,-2 0 95,-11 6-223,-6 4-35,-5 1 421,-5 3-437,-4 2-16,-4 2-12,-2 3 0,-3 4 0,-13 10-6,8-2-5,-19 18-815,24-14 793,-5 9-6,16-11 11,2-2-6,5-1-22,4 6 28,5-9-6,4 4 1,14-13-1,0-2 17,8-1 6,-2-4 0,1-3 0,0-4 5,1-4 820,0-2-802,0-2 4,-3-3 57,10-12 101,-3-1-919,-2 0 868,-6 7-5,-11 12-12,-4 4-22,-1 1-28,-3 4 0,-1 0-11,-1 3-6,0 1 846,0 2-919,-3 2-16,-1 3 5,-3 4-16,-1 3-35,-1 4-32,0 2-57,-1 3-84,0 1-129,2 2-201,0 0-398,2 1-2650,0 9 988,3-8-607,3 3-3562,13-10 3524,7-9 3931,5-1 3299,8-12-1456,-13-2-112,4-7-336,-7 1-363,0-4-299,1-2-240,1-3-537,0 0 161,2-2-122,-1 0-96,2 1-72,-1 1-39,0 4-86,-3 3-10,-4 3-44,-2 3-74,-4 3-66,-4 1-46,-2 3 359,-2 5-426,-3 2 107,-18 36-152,6-18-552,-13 25 542,13-24 5,1-1-6,1 0-72,2-1 84,2-3-6,3-1 11,2-4-11,2-3 0,1-3 607,1-3-585,0-3 173,3-2-122,2-1-1,4-4-10,4-2 16,3-4-10,4-4-7,3-2 62,19-10-2000,-8 5 1950,13-7 0,-12 11-406,0 0 389,-3 4 90,21-1-118,-22 7-23,13 2-187,-19 11 159,-6 2-16,3 6-34,-8 0-39,-2 2-106,-1 1-146,-3 1-297,0 2 1236,-3 0-3403,-2 0 2828,-2 1 0,-1-10 0,0-2 0</inkml:trace>
  <inkml:trace contextRef="#ctx0" brushRef="#br0" timeOffset="103091">28307 6753 17577,'20'-56'875,"1"1"1,-4 9 0,-3 6-422,-2 3 1451,-8 19-1530,-2 3-67,0 4 616,-2 3-868,1 5 274,-2 3-308,-2 6 967,-4 18-944,-6 15-28,-2 6-6,-5 7-50,4-8-1594,-3 3 1475,0 2-164,4-13 0,0 1-1168,-6 17 294,6-10 0,1-1-3816,2 2-74,3 8 4767,10-22 1,0-15 0,2-3 0</inkml:trace>
  <inkml:trace contextRef="#ctx0" brushRef="#br0" timeOffset="103564">28655 6879 18808,'22'-48'905,"0"0"1,-3 4-1,-3 7 707,-9 12-655,-4 1-229,-4 9-432,-2 0 81,-3 10-237,-1 2-50,-3 2-17,0 2 565,-1 3-587,-2 3-18,-1 5-33,0 3-3375,1 4 3381,-1 6 5,2 1 6,0 6-17,3 2-561,0 2 544,3 1 6,3 1-11,1-1-17,3-2-1,2-3 12,4-2-2118,4-4 2079,3-4 806,3-3-823,2-3 23,2-3 16,2-4-17,13-2 51,-8-4 11,9-3 397,-1-9-414,-10 0 2700,7-7-2643,-14 1 21,1-10-27,-9 5-12,0-6 12,-9 8-1,-9-7 12,-2 6 2078,-10-5-2045,-16 3-78,5 5-6,-14-4 23,-3 1-541,11 4 547,-8-4-1,18 5 0,4 0 18,4-4-1,5-1-6,6-4-5,3-4-3220,10-2 3215,6-2-18,12 2-517,7 2 512,6 5 0,4 4 11,2 5-42,-1 6 53,12 3 12,-4 12-29,-18 3 1,-2 3-6,7 11 2463,-5 11-2469,-23-12-5,-1 14 0,-4-8-17,-2 11-56,-5-11 996,-3 1-1243,-4 2-470,-4 3-1601,-4 1-7423,-2-4 9614,2-4 0,8-14 1,4-6-1</inkml:trace>
  <inkml:trace contextRef="#ctx0" brushRef="#br0" timeOffset="105012">3208 10410 23965,'13'-32'313,"-1"1"1,8-19-252,-21 49-45,0 1 5,-4 13 6,0 1-22,-8 17 16,-4 1-5,-6 10-1773,-9 6 1759,13-22 0,-2 1-12,-14 14 1,-2 1 13,9-10 1,-2 0-12,-8 8 1,-2 1 10,5-8 1,3-2-11,-12 12-284,-2 1 277,30-25 12,8-6 0,10-4 34,7-5 0,11-1-6,6-6-6,11-2 881,5-4-886,7-3-1149,3 0 1132,4-2-5,1 0-2640,-1 0 2606,3 0-62,-1 1-666,-1 1 313,1 2-554,-1 1-1970,0 1 2978,-24 5 0,-2 0 0,2-1 0,-1 2 0</inkml:trace>
  <inkml:trace contextRef="#ctx0" brushRef="#br0" timeOffset="105361">4157 10912 23235,'-6'-52'141,"0"0"1,1 7 0,1 5-69,4-12-472,0 8 455,2-5-607,2-6 590,0-6-20,-1 29 1,0 0 5,0-1 1,1 0 4,-1 0 1,1 0-9,0 1 1,-1 1 50,4-29-6,-1 9 714,-1 6-635,-3 9 196,-1 4 428,-3 14-725,-1 3 825,-1 14-853,-2 5-17,-1 6 0,-5 8 5,-2 8 53,-4 7-69,-1 10 16,0 7-16,6-6 0,1 2 0,3-10 0,2 0-12,-3 13 1,2 2-57,5-1 1,3-3 11,1-11 0,2-2-31,2 10 0,3-3-205,14 8-134,7-7-139,6-4-198,7-6-545,-10-13 1,2-2-1673,18 7 2991,-15-9 0,-3-3 0,-8-3 0,-2-2 0</inkml:trace>
  <inkml:trace contextRef="#ctx0" brushRef="#br0" timeOffset="105563">3963 10669 19400,'-7'-5'3568,"2"1"-2806,5 4 767,0 0-1406,-26-62-631,21 43 519,-9-16 0,6 5 120,14 24-198,10 2-12,1 2-44,11 0-90,1 0-714,7 1 502,6-1-1185,7-1 675,4 0-561,5-2-2803,-14 1 0,1 0 4299,-5-1 0,-1 2 0,-4-1 0,-4 1 0,7-1 0</inkml:trace>
  <inkml:trace contextRef="#ctx0" brushRef="#br0" timeOffset="105837">4938 10148 22440,'-44'-26'340,"1"0"0,2 2 0,8 6-122,15 16-3684,0 1 3617,0 0 1466,1 1-1493,1 0 906,5 0-962,2 0 468,4 0-548,2 0 3404,3 0-3380,9 4-1,2 0-34,12 5-10,2 2 27,23 10 6,-9-2-923,16 9 923,-17-6-6,-2 3 12,-4 1 27,-6 3-473,-6 1 429,-8 3 11,-6 2-17,-7 0 0,-7 1 6,-6 0 5,-9 0 6,-2-1-5,-5-2-7,-1-2-66,-1-1-1511,0 0 1141,2-2-644,2-1-3686,4-3-5053,4-3 9302,6-6 1,8-7 0,2-4-1</inkml:trace>
  <inkml:trace contextRef="#ctx0" brushRef="#br0" timeOffset="107548">4453 10503 23120,'-12'-39'355,"-1"1"0,2 2 0,2 9-394,7 23-104,0 2-104,1 1-59,0 1 746,0 6-181,3 2-398,1 10 263,3 2-111,2 5 76,3 4 17,1-1-37,13 15-584,-4-12 75,10 9 156,1-6 31,-8-8-704,4 5 774,-15-12 47,-4 0 124,-4-4 260,-4 0 255,-10 0 607,0-6 160,-10 1 712,1-9-1049,0-1-324,-1-5-348,-4-12-398,7-2-218,-1-10-463,12 1-538,2-2 839,11-3 534,5-3 438,12-2-309,9-2 1022,7-2-1062,5 1 514,-22 21 1,1 0 410,26-17-280,1 3-421,-2 5-486,-1 5-1481,-5 7 1599,1 4 0,-22 8 1,-3 1-1</inkml:trace>
  <inkml:trace contextRef="#ctx0" brushRef="#br0" timeOffset="109897">3196 13376 10640,'3'-6'3478,"-2"0"-1993,-1 6 2094,0 0-3344,22-60 40,-16 45-250,6-20 0,-2 10 70,-9 28 252,-1 14-151,-4 4-33,-2 13-35,-9 1-61,-1-5 1,-5 3-1681,-5 5 0,-2 1 1624,-2 1 1,-1 0-7,-2 1 1,0-2 13,7-12 1,1-1 5,1-1 0,0-1-820,-22 19 923,7-6-4,7-8-12,8-6-2051,7-9 1984,8-5 33,6-5 62,4-2 1981,5-1-1902,7-1-45,8 0-57,8 0-44,5-3 130,6 0-186,4-3-6,2 0-6,3-1-33,1-1-62,-13 2 1,0-1-135,21-2 25,-20 2 0,-1 0-736,15-3 935,-13 2 0,-1-1 0,-3 2 0,15-4 0</inkml:trace>
  <inkml:trace contextRef="#ctx0" brushRef="#br0" timeOffset="110346">4308 13279 19512,'14'-55'1180,"0"1"0,-2 4 0,-2 10-715,-4 21-174,-4 7-151,0 6-61,-2 4 10,-4 23-38,-1-1-7,-6 25-339,0-10 0,-1 2 300,2-5 1,-1 1-1013,-3 9 1,-1 5-1,0-2 979,0 1 0,1 0-4,0-5 1,0 3-1,1-2-66,-2 6 0,1-1-132,-1 0 1,1 1-1372,2-2 0,0-1 259,1-2 1,2-1 1341,1 3 0,2-4 0,-1 3 0,4-5 0</inkml:trace>
  <inkml:trace contextRef="#ctx0" brushRef="#br0" timeOffset="110819">4740 13942 18866,'17'-52'52,"0"0"1,-1 3-1,0 6-18,5 7-4,-5 5 1,0-2-3,9-19-11,-8 15 0,-2-1 11,6-20-9,-11 28 1,0-1-6,-1 0 0,-2 0 25,7-30 6,-4 3-6,-3 4 34,-4 5 28,-3 7-2062,-5 5 2129,-2 6-453,-4 7 509,0 6 1034,0 5-1112,1 6 605,2 4-717,1 4 2245,0 6-2267,0 7-7,-2 8 3393,-1 8-3387,-5 28-22,4-8-262,5-14 0,0 0 245,0 22-2823,2 5 2803,2-30 0,2 0-28,-1 2 1,1-1-253,0 1 0,1-1 182,0 0 0,2 0-50,0-2 0,1 0-296,8 27-108,4-6-1779,1-6 1746,3-6 39,-1-8 251,0-8-150,-2-6-45,-3-7 1923,-3-5-2282,-3-4-254,-4-2-1460,-2-1 1428,-2-4-3337,-2-3 4569,-3-6 1,1 7 0,-1-2 0</inkml:trace>
  <inkml:trace contextRef="#ctx0" brushRef="#br0" timeOffset="111277">4795 13688 17010,'-41'-28'550,"1"0"1,2 2 0,11 5-349,22 12 1493,2 0-1684,4 1-28,6-1 617,5-2-689,24-6-7,-3 4-1123,19-4 1039,-7 5-50,4 0-78,3 0-89,3 0-107,1-1-266,-15 4 0,1 0 237,-11 2 1,0 0-31,10-3 1,-2 1-361,13-3 233,-5 1 287,8-6 571,-21 5 190,2-6 186,-24 8 173,-6-1 129,-4 3 38,-3 2 41,-1 0-18,-3 2 1408,-2 1-1503,-1 0 1526,-4 0-1823,3 1 303,-6-2-253,4 1-386,1-1-72,3 2-56,4 2-74,2 0 18,0 2-6,1 3 11,2 5-12,1 4 12,4 5-11,1 4-12,2 4 1,0 3-549,1 3 504,-2 2-6,0 3-39,-3 1-1206,0-1 1240,-2-1-307,-2 6 396,0-16 28,-2 1 135,0-19 366,0-4-417,-3-2 1199,0-6-1237,-3-2 405,-1-3-395,0-5 28,0-3 6,2-4-6,1-4-11,2-1-3420,2-3 3347,4 0-16,3-1-581,24-17 558,-8 18-28,18-11-33,-14 24-57,2 1-78,1 2-101,2 2-2095,26 0 185,-22 5 2207,18 0 0,-40 5 0,-2 0 0</inkml:trace>
  <inkml:trace contextRef="#ctx0" brushRef="#br0" timeOffset="111836">6276 13133 23126,'-33'-17'100,"1"-1"1,-19-10 853,50 48-937,6-5 334,5 2-289,35 16-34,7-4-1547,-19-11 0,1-1 1524,-5-3 1,2-2-3,10 5 0,-2-1 265,10 5-271,-7-2 0,-3 0 3,-11-1 6,0 5 55,-27 9-50,-8-11 1,-13 14 4,-6-15 7,-6 1-12,-4 1-22,-4 1 2602,-2 0-2664,-1 1-84,2 0-1187,-11 8-1547,17-9 2891,-5 6 0,28-19 0,2-2 0</inkml:trace>
  <inkml:trace contextRef="#ctx0" brushRef="#br0" timeOffset="114230">6053 11009 14264,'3'-6'3192,"-1"1"-2161,-2 5 750,0 0-1607,15-13-6,-16 18-23,10-6-16,-22 25-22,-4 2-1,-4 4-337,-4 2 332,-3 3-682,-2 0 693,-3 2-1319,-2 0 1347,-1 0 22,0-1 0,1-2-15,2-6-35,4-3-34,4-5-89,3-2-12,12-8 273,2 0-228,12-7 610,5-1-627,10-1-33,10 0-56,8-4-50,9-1 400,7-4-714,-12 1 0,4-1-827,3 0 1,1 0-773,0 1 0,0-1 1433,1 0 0,-5 1 0,-10 2 0,-3 1 0</inkml:trace>
  <inkml:trace contextRef="#ctx0" brushRef="#br0" timeOffset="114586">6716 11423 19877,'11'-48'194,"0"0"0,-1 3 0,-1 6-48,-1 2 5,-2-4-2287,0-5 2242,-2-4-5,0-3 617,-2-1-617,1-1-582,-2 4 638,-1 4 553,0 5-514,0 7 1967,-2 7-1956,-2 6-16,0 7 907,0 4-980,0 4 3251,2 4-3414,0 2-31,0 15 76,0 0-6,-1 16-5,-1 20-6,1-6-771,0-12 0,1 0 755,-2 20-49,2-12 1,0 2 28,0-10 0,1 0-23,0 9 1,0 0-110,1 14-28,2-4-67,3-5-56,4-5-115,3-5-98,1-6-235,2-6-330,-1-6-611,0-4-1720,-1-4 3445,-2-2 0,-5-4 0,-2-2 0</inkml:trace>
  <inkml:trace contextRef="#ctx0" brushRef="#br0" timeOffset="114737">6670 11273 22767,'-41'-21'541,"0"0"0,3 3 1,11 0-313,21 8-111,3-2-79,6 0-22,5-1-34,8-1-4274,6 0 4185,8-1-96,8 0 623,6 1-1043,7 0-486,4 2-3604,4 1 4712,-23 7 0,-3 0 0,4-1 0,-2 1 0</inkml:trace>
  <inkml:trace contextRef="#ctx0" brushRef="#br0" timeOffset="115206">7845 11041 24710,'-43'-42'114,"0"1"0,6 5 0,3 9-19,-10 21-1416,8 5 1416,-2 5 0,-2 6 0,-1 3-67,-11 8-17,10-3 1,2 2-1,0 8 0,3 1-5,4 1-6,5 3 499,5-3-494,4 11-16,10-12 406,10 12-350,20-20-6,6-3-11,13-10 12,-2-12-1,4-5-2818,4-7 2824,2-5 6,1-5-786,-16 4 0,0-1 819,15-16-434,-18 14 1,-3-1 444,6-15-195,-6 0 206,-4-3-22,-5-2 382,-8 11 1,-1-2-439,2-19-6,-5 18 1,0 2 2179,-3-12-2124,0 6 149,-2 6-98,0 8 16,-1 7 346,-1 7-396,-1 5 1500,-1 4-1595,1 3 0,-1 2-17,1 4 1764,0 5-1725,-4 20-33,1 0 0,-3 17-31,3-14 0,0 1-2179,-4 22 2173,4-16 0,-1-1-86,-1 20-872,3-17 0,0 0 637,1 19-1240,5-6 0,3-2 97,6-5-938,-1-14 1,2-3-6961,5-10 9628,-1-6 0,-7-7 0,-4-4 0</inkml:trace>
  <inkml:trace contextRef="#ctx0" brushRef="#br0" timeOffset="115561">8210 10730 26508,'-42'-40'248,"0"1"0,4 2 1,9 11-115,21 23-44,4 3-57,0-1-16,2 1 0,0 5-6,1 1 0,0 15-5,1-3 11,2 10-6,4-5-11,2 1 17,18 28 0,1-6-179,-10-18 1,0-1 172,20 22-817,-15-22 795,5 6 0,-10-11 0,-1-2 5,-2 0 6,-2-3-5,-2-1 10,-1 3 1,-5-6-6,0 2 11,-3-6 0,-4-1-5,-1 0 301,-4 1-285,-9 4-22,3-2 0,-6 2 827,5-4-883,-4 2-11,5-1-67,-3 1-113,7-2-279,0 0-583,2 0-2762,0 1 3871,-1 0 0,5-4 0,0-2 0</inkml:trace>
  <inkml:trace contextRef="#ctx0" brushRef="#br0" timeOffset="121857">9289 10981 15465,'3'-59'1495,"0"-1"1,-1 12-1,1 4-800,-1-10 1545,3 1-1898,-1 24-51,1-11 252,-3 30-403,0 2 96,-2 3-214,1 3 435,-1 1-435,3 8 79,1 3-73,1 9-5,1 4 10,-1 5-33,0 26-719,-2-8 710,-2-15 1,-1 1 3,-4 16-884,-2 0 877,-3 0 1,-1-3 17,-1-2-1,1-5 7,1-6-189,-1-2 266,4-13 91,0-2 50,5-13 629,0-2-686,1-5 859,1-4-965,1-6-27,3-6 10,2-6 264,2-3-280,3-3 5,3-2-619,3-2 619,4 2-11,1 0-3176,3 3 3176,3 2-2136,13-4 2119,-8 12-584,8-2 584,-13 14-5,-1 5-12,-1 3-232,-1 5 227,0 3 1741,-2 8-1758,0 4 2247,-2 4-2309,-2 4-67,-2 3-56,-1 3-72,-2 2-118,0 0-113,-1-1-666,10 10 589,-3-14 61,10 4 66,-3-19 745,2-4-525,5-6 111,1-5 85,4-5 55,1-7 35,1-5 16,2-4 22,-1-3 17,0-5-40,-2-2 68,0-2 28,-3-1 18,-1 0 27,-4 0-505,-4 2 600,-5 3 56,-7 4 6,-6 3 519,-10 0-693,-9 8 442,-9 1-532,-8 10-16,-5 1 392,-8 7-397,-4 3-12,-3 6-17,-2 2-17,1 4-11,3 1-11,5 1 6,7 0-12,8 0 1,6 1-2457,6-3 2457,5 1-10,4-2-2,1-1 6,5-1 0,1-2 11,4-2 585,3-2-579,4-3 5,2-4 12,4 0 10,2-5 12,2-3 0,1-4 22,1-4 23,0-4 162,6-13-78,-9 6 3381,4-11-3214,-9 1-184,-7 10-379,1-5 362,-7 13 0,-3 3 6,0 3-23,-2 4 0,-2 2-128,1 2-40,-1 1 394,0 6-366,-1 2 17,1 7-123,-3 23 22,2-11-1108,-1 18 991,2-18-96,0 0-83,3 0-97,1-1-49,5-2 11,3-2 33,4-4-2983,3-5 3102,4-5 111,1-3 101,4-7 106,0-5 62,4-7-290,2-4 352,2-5 38,0-4 68,-1-2 40,-2-3 32,-3-3 12,-3 0-723,-4-1 706,-4 3 2527,-3 1-2303,-1-5-190,-5 13 5,-1-2-44,-7 17-56,-1 3 1262,-1 3-1424,0 3 1203,0 0-1237,-1 5 5,-2 7 28,1 2-5,0 7-12,2-1 12,0 1-12,-1 3 6,0 1 0,0 1-3403,-1 1 3403,-1 0-447,-6 20 436,5-20 22,-6 12-5,7-26 128,0-4-28,2-4 1,0-4-23,1-4 56,5-13-84,-1 0 3159,6-11-3159,-1 4-22,4-3 16,1 0-2723,2 0 2712,2-1-11,1 4-465,1 0 465,1 5-17,-2 3 1,0 2-1,-2 4-6,5 2-5,-6 4-5,3 1-18,-7 6 18,0 1 3147,-2 6-3164,-2 3 10,-1 4-16,-4 15 721,-3-5-710,-4 13 0,-9 3 12,2-11-6,-5 14 11,10-26 11,1 0 6,4-15 16,2-3 1,3-6 27,9-11-38,0-2 16,6-10 17,-2 5 0,-1-3 11,2 0 107,5-9-599,-4 10 504,3-5-35,-8 13-218,4-1 196,-6 6-22,3 1 0,-6 5 6,1 4-6,0 0-6,6 4 497,-2 1-491,11 12 243,-11-5-232,6 10-22,-13-10 5,3 2 6,-3-5 17,4 3-39,6-3-6,0 0-6,12-4-11,13-13 51,-6 0-6,10-10 0,-10-7 5,-11 4-3380,7-8 3414,-14 6-386,2-13 397,-6 8 17,0-8 17,-7 12 0,-4 4 23,-2 1-18,-2 4 7,-2 4-12,-3 4-40,-3 3-10,-2 3 5,-17 8-33,10 1 11,-12 8-23,15 0 3187,1 1-3170,2 11 593,6 3-739,12 11-66,7-8-1317,14-3 779,0-9-684,6-1-4153,5-1 5576,10 0 0,-23-9 0,0-1 0</inkml:trace>
  <inkml:trace contextRef="#ctx0" brushRef="#br0" timeOffset="122405">14135 10342 23741,'-20'37'134,"-7"1"-100,-15-3-5433,-7 3 5424,22-19 0,0 0 14,-1 1 1,-1-1 2,1 0 0,0 0 75,-24 15 845,5-4-794,8-4-28,10-5-22,9-5 895,10-3-750,8 2-94,9-5-24,7 2 3030,23-3-3152,-3-3-35,20 0-722,-6-4 661,5-1-50,5-1-63,2 1 26,-28-1 1,0-1-116,0 0 1,1 0-152,0-1 1,1-1-303,-1 0 0,1-1-945,0-1 1,0 1 1672,6-2 0,-4 0 0,5-1 0,-3 1 0</inkml:trace>
  <inkml:trace contextRef="#ctx0" brushRef="#br0" timeOffset="122622">15115 10070 27505,'-18'-28'95,"0"15"-67,-1 52-6,-1 8-4213,-3 7 4188,11-24 0,0 1-14,-1 3 0,1 0-909,-1 3 1,0 1 886,-1 1 0,0 0 16,0 2 1,1 0-146,-1 0 0,0 2-827,-3 15 1,1 0 11,5-16 1,1 0-1237,0 9 1,2-1 2218,6-16 0,2-5 0,0 3 0,3-4 0</inkml:trace>
  <inkml:trace contextRef="#ctx0" brushRef="#br0" timeOffset="123006">15366 10767 27309,'-15'-51'134,"8"6"-117,26 33-6,4-3 23,5-2 2,1-4 1,2-1-26,9-10-586,-9 7 1,0-3 602,-8-2 0,-2 0-17,11-20-8,-11 14 0,-2 0 19,4-17-8,-11 15 0,-2-1-3520,3-17 3528,-7 21 0,-1 1 29,-3-5 35,-6 7 4,-1 7 66,-9 2-94,4 10 334,-4 3-374,5 8 2881,0 2-2909,0 4 1462,-11 13-1451,4 2-5,-6 13 6,5-1-6,1 7-3403,0 5 3403,1 6-23,0 5-1164,6-12 0,1 1 1139,2-9 0,1 0-694,-2 11 0,2-1 501,2 19-1185,2-5 939,6-1-95,3-6-196,6-12 1,4-1-875,3 7 601,-3-14 1,0-3-2394,1-8-1406,-2-6 4850,-1-4 0,-7-5 0,-2-3 0</inkml:trace>
  <inkml:trace contextRef="#ctx0" brushRef="#br0" timeOffset="123154">15541 10534 24299,'28'-31'-754,"1"0"0,-1 3 0,1 7-680,22 21-678,2 2-1730,1 1-1232,-1 4 4779,5 0 0,-28-2 0,-1-1 0</inkml:trace>
  <inkml:trace contextRef="#ctx0" brushRef="#br0" timeOffset="123609">16492 10426 24108,'-28'-25'311,"1"0"0,-19-16-160,40 36 837,-1-1-904,-2 1 306,-7 1-368,1 2 45,-19 5-44,9 4 5,-27 15-23,19-2 12,-12 10 0,14-3-3114,3 1 3102,2 2-5,3 0-935,6 0 935,3-2-129,8 6 118,7-10 11,8 4-6,6-12 1,6-4-1,2-2 34,4-3-11,2-4 0,1-3 0,0-5 1221,1-3-1193,-3-8 0,-1-2-28,7-7-254,-8 3 1,-2-1 303,-3-10-5,-1-5-277,-1-6 283,1-4-7,-1-7 12,2-3 0,-7 16 0,-1-2-31,-3 13 0,-1-2 134,6-25 0,-2 2-36,-4 7-81,-3 13 0,-1 4 9,-5 11 2846,0 5-2914,0 5 0,0 5 0,0 3 967,-1 2-967,0 1 477,-1 3-477,0 4 0,0 7 0,-2 7 0,-1 8 0,-1 6-3392,1 9 3392,-1 6 0,1 7-294,3-26 1,0 2 116,0 16 0,1 2-33,1-11 0,-1-1-658,1 12 1,0-2 455,1-15 1,1-3-709,2 27-678,4-5-8004,0-11 9802,-1-10 0,-3-16 0,-1-8 0</inkml:trace>
  <inkml:trace contextRef="#ctx0" brushRef="#br0" timeOffset="123897">17167 10151 25034,'-26'-41'259,"-1"0"1,3 3 0,2 9-31,8 17 522,0 4-521,3 2 103,3 3-210,2 1 44,4 2-105,1 0 211,4 2-245,9 12-28,23 28 0,-4-4-656,-8-10 0,-2 0 656,4 10-6,-2 2 9,-11-10 0,0 1 8,4 16-11,-7-2 0,-2 0-11,-4-3 11,-6 20-23,-6-35 23,-25 14-11,1-8-39,-9 4-124,12-14-246,11-9-582,4-2-1575,4-2 2577,4 0 0,4-5 0,2-2 0</inkml:trace>
  <inkml:trace contextRef="#ctx0" brushRef="#br0" timeOffset="125030">6297 12261 32508,'26'-51'86,"0"0"0,-5 9 1,-3 7-87,-4 16 0,-11 14 0,-1 3 0,-8 11 0,0 1 0,-10 10 0,-3 3 0,-7 4 0,-6 5 0,-5 3 0,-6 3 0,-3 1 0,12-11 0,-1 1 0,9-8 0,-1 0 0,-5 5 0,0-1-2712,-4 2 2351,9-7-36,9-7-266,10-3 191,12-6-559,8-1 57,12-3-1623,8-2 1819,10-1-25,9-3-20,7-1 562,-27 3 1,2 0-1,0 1 1,1-1 114,1 1 1,0-1-145,0 1 1,0-1-181,-1 1 1,1 0-356,-1-1 1,0 1-1075,-1-1 0,0 0 1861,4 0 1,-2 0 0,2-1-1,-2 1 1</inkml:trace>
  <inkml:trace contextRef="#ctx0" brushRef="#br0" timeOffset="126021">7498 12471 20667,'10'-49'218,"-1"0"0,0 4 1,-2 5-85,-2 10-43,-2-5-2789,-2-4 2743,-2-5-157,-3 9 0,0 0 134,-5-21 151,2 18 1,0 0-146,-6-14 5,1 2 1,0 5 461,2 7-467,1 6 2048,1 7-2003,2 5 2299,1 10-2377,2 3 1758,3 8-1765,0 5 12,1 6-5,2 9-1,1 6-5,1 8-2835,0 6 2846,-2 7-5,-1 5-701,-1 5 700,-1 2-10,-2 2-816,2 0 793,-2-3-17,3-2-33,4-7-40,4-4-366,6-6 249,4-4-79,1-5-89,2-3-90,0-6-84,0-3-51,-4-5 2088,-2-3-2065,-3-5 835,-5-3-757,-2-2 1280,-4-4-1101,-2-1 135,-5-5 157,-3-2 101,-6-3 55,-2-1 85,-4-2 56,-2 1 50,-4-1 78,0 1 56,-1 1 614,1 1 42,-6-2-560,10 4-51,-1-2 403,10-3-750,8 5-61,12-13-46,8 10-16,16-7-34,2 5-39,7-2-2770,7-1 2602,6-3-118,5-1-159,-27 11 0,1 0 122,0 1 1,0-1-1076,0 0 0,1 0 547,-1 1 0,0 1-1777,0 0 0,-2 1-5566,24-7 8224,-12 5 0,-21 6 0,-9 3 0</inkml:trace>
  <inkml:trace contextRef="#ctx0" brushRef="#br0" timeOffset="126455">8384 12099 25534,'-32'-29'102,"-1"-1"1,3 2 0,1 9-53,-1 20-16,-4 5-18,-3 4-1538,-1 5 1538,-2 4-10,0 3 11,1 3-12,4 2-5,5 0-145,2 14 151,13-12-23,3 8 17,14-15 0,6-2 17,6-2 11,5-4-11,6-3 11,4-3 5,4-3 23,4-2-11,2-6 0,0-3 5,2-6 6,-12-1 0,-1-3 11,15-12-31,-15 9 1,-3-2 25,8-16-2799,-5-3 2855,-4-4 5,-5-5-364,-4-1 364,-5-4-11,-5 16 0,-1-3 0,-2 1 0,0 0-64,0 1 0,-1 1 52,0-25 24,-1 31 521,0 7-538,0 8 330,0 6-387,-1 4 3061,0 5-3089,0 1 592,-2 9-603,1 2 1,-2 12-18,0 4-22,-1 6-2035,1 6 2046,-1 3 6,1 4-481,2-10 1,-1 1 424,0 19 11,1-19 0,0 0-73,2 14-123,3-2-123,5-3-168,4-2-483,7-6-156,4-4-851,4-5-4190,4-5-3231,-2-6 9454,-4-4 0,-11-7 0,-7-3 0</inkml:trace>
  <inkml:trace contextRef="#ctx0" brushRef="#br0" timeOffset="126745">8973 11723 23067,'-41'-29'76,"0"0"1,3 0-1,10 12-59,21 20 1397,2 2-1414,3 3 45,5 9-12,4-3 525,8 7-508,4-7 45,18 8 229,-5-6-284,11 5-18,-12-7 878,-2 2-875,-5 5 0,-1 1-19,0 5-208,-5 1 0,-4 2 214,-12-4-18,-6 8 12,-4-9-57,-7 0 51,-6 1 6,-19 16-812,6-10 792,10-10 0,0-1-31,-11 7-223,-12 11-3038,16-13 2584,-2 7-925,22-15-7489,6-3 9136,5-5 0,1-5 0,-1-3 0</inkml:trace>
  <inkml:trace contextRef="#ctx0" brushRef="#br0" timeOffset="129410">10617 11815 22972,'21'-54'347,"0"0"0,-2 5 1,-4 9-221,-7 19 1881,-3 7-2169,-3 7 634,-1 3-886,-1 4 530,-3 5-577,-2 6 1509,-3 6-1339,-4 8 5,-1 5 186,-2 6 2,1 6 0,0 2-1087,-3 14 1155,4-11 1,2 0-1546,4 6 1237,2-2-121,5-2-197,7-5-1317,16 4 86,2-18-1636,14 1-4619,-11-20 8041,-3-5 1,-12-3 0,-5-2 0</inkml:trace>
  <inkml:trace contextRef="#ctx0" brushRef="#br0" timeOffset="129849">11068 11977 15179,'20'-49'1099,"1"1"1,-3 4 0,-3 8-327,-9 15 1087,-4 5-1401,0 4 347,-5 4-537,-2 3 187,-3 2-277,-4 2 6,-2 2-11,-3 3 746,-1 4-786,-3 4 129,-9 14-828,8-1 655,-8 11-23,11-5-22,0 2-11,3 2-1,1 1-22,4 0 1,3 0-1,5-3 17,2-3-22,8-4-6,4-4 0,7-5-233,5-4 233,5-4-6,5-3-728,3-4 722,1-2 12,2-5-5,-2-2 10,-1-6-2856,-3-2 2857,-3-3 11,-3-2 186,-3-2-180,-5-1 5,-4 0 186,-5-11-113,-9 1-68,-7 0 282,-7 6-309,-4 11 5,-4 2 6,-5 2 0,-18 0 22,-7 2-11,-1 1 2600,6 1-2544,20 0 11,5-2 142,5-3-58,5-12-95,5 3-5,8-10 77,15-4-111,3 9-847,11-8 813,-1 13 45,2 3-28,2 1 0,1 5-11,1 3 0,0 5-49,-1 3 32,11 15 0,-13 1 0,6 14-17,-18 1 10,-5 4-55,-4 3-302,-5 23-123,-4-12-1233,-5 15-1187,-3-19 2907,-4 4 0,5-22 0,-1-3 0</inkml:trace>
  <inkml:trace contextRef="#ctx0" brushRef="#br0" timeOffset="131614">9393 11126 16332,'-42'12'452,"-1"0"0,1 0 1,-6 2-1,5-1 237,-5 3-541,35-11 500,3-1-526,10-3 345,5 1-71,6-2 63,12 2-872,11-2 755,15-4-211,-17 1 0,1 0-499,7-3 0,2 0 460,6-2 1,2 0-810,6-1 0,2-1 756,-17 2 0,1 1 1,1-1-728,2-1 0,1 0 1,0 0 713,2 0 0,1-1 0,1 0-383,0 0 0,1 0 1,1-1 374,1 0 1,0 1 0,1-1-243,1 0 0,0 0 0,0 0 235,0 0 0,1-1 0,-1 1-65,1 0 1,0-1 0,-1 1 60,0-1 1,0 1 0,-1 0 47,-1-1 0,-1 1 0,1-1-48,-3 1 1,1 0 0,-2 1 1,-1-1 0,-1 0 1,-1 0 1,-1 1 0,-1-1 0,0 1 11,16-4 1,2-1-7,-12 2 1,3 0 0,-3 0-6,4 0 1,-1-1-11,-11 4 1,2-1 0,-4 1 6,-3 1 1,-3 1 974,27-6-971,-8 3-7,-8 2 636,-9 3-675,-8 3 1557,-8 1-1607,-8 1 2781,-6 3-2820,-3 1 494,-6 2-724,-4 3 936,-6 1-1615,-5 0-1455,-3 0 2487,-7 0 0,14-4 0,-2-1 0</inkml:trace>
  <inkml:trace contextRef="#ctx0" brushRef="#br0" timeOffset="132839">10016 9794 19652,'0'-4'2128,"0"0"-145,0 4-1960,-13 16-1,8 5-11,-11 18 6,11 2-6,0-10 1,1 2 4,0 1 1,-1 0-2392,0 7 1,1-1 2413,-2 18 1283,2-13-1187,3-14-57,0-12 51,0 1 117,1-14 877,0-2-327,0-3-544,1-6-118,1-3-66,1-6 2768,1-4-2775,2-3-44,0-4 22,1-2 0,1-4 12,0-2-1,2-2-10,1 0-1,0-1-817,2 2 800,0 2-5,0 4 0,7-3 0,-5 10-17,4 0 5,2 10-5,-5 6-5,7 0-3128,-5 7 3133,2 3-1744,1 4 1744,1 5 11,8 14-11,-7-3 0,3 11-6,-10-8 1,-4 1 16,-2 0-17,-3-1-10,-3-3 2284,-2-2-2262,-2-4 3408,-3 1-3414,1-9 34,-2-1 10,2-7 24,0-2 49,1 0-55,0-11-51,1 1 17,1-19-28,2 6 6,5-9 10,4 3-10,3-2 11,16-13-244,-4 11 230,-2 9 0,2 1-20,6 2 6,8-2-1,-14 15 12,-4 3 6,-2 3-51,-1 4 28,-2 4-22,0 5-6,-2 5 6,-2 2-90,3 14 51,-5-6-17,2 8-23,-5-11 233,1-4-227,0-2 0,2-3 17,1-5 39,1-2 5,2-4 23,0-3 12,2-4 21,1-1 12,1-6-28,0-2 39,6-11-17,-6 2 11,4-9-16,-1-6 0,1-3-1,2 1 18,3-1-3376,-10 20 3364,-5 4-11,-7 8 6,-7 10 5,-4 3 11,-1 4-33,-5 6 11,0 3 0,-6 13 11,5-6-185,-2 8 168,9-11-5,1-1 6,3-3 3299,3-2-3311,3-3 0,3-3 12,2-2 27,10-3-11,-4-3 261,6-5-244,1-8 0,-8-2-3392,6-6 3398,-9 2 5,-1-2 51,-1-10-57,-5 6 18,-1-7-7,-7 9-4,-2 1 4,-4 1 12,-10-2-44,1 7 10,-7 0-11,4 8 3392,-1 2-3414,-1 2 6,1 1 5,2 2-6,2 2-22,3 2-22,3 2-57,2 2-66,4 0-107,1 2-275,3 0-375,4 0-616,4 0-1831,5-2 3377,7 0 0,-9-5 0,2-1 0</inkml:trace>
  <inkml:trace contextRef="#ctx0" brushRef="#br0" timeOffset="133565">11659 9398 17249,'0'-9'4481,"0"1"-2515,0 8-1266,1-64-173,0 43-177,-1-16 0,1 4-165,-1 26-90,-1 2-78,0 5-6,-4 14 12,1 2 10,-8 34-22,4-10-1481,-2 18 1482,3-10-7,2 2 12,1 1 2,3 0 1,1 0-20,0 4 3,2-9 0,0-3-9,3-17 6,0-4 0,2-5-5,-1-4 10,-1-4 18,0-3 27,-1-4 1498,-1 0-1475,1-2 0,0-3-39,2-2 27,9-12-38,-3 1 72,13-17-50,-9 11 11,6-8-329,-6 10 306,-1 1 1,1 3-23,-2 2-11,-1 3-11,-1 4 11,-2 2-11,0 3 0,0 2-6,0 3-17,0 2 313,0 5-431,5 10 52,-5-4-35,5 9-5,-6-8-17,1 1-44,0-1-29,3-2-50,2-1-454,17-2 308,-4-5-804,13-2 916,-9-6 124,2-3 100,13-9 135,-10-1 34,6-6 38,-17 3-325,-3-1 382,-5-2 16,-2 1 18,-3-3-1,-3 2 11,-1-2 17,-3 2 6,-2 0-17,-2 1-10,-2 3-13,0 1-38,-3 4 845,-8 2-935,-3 4-17,-8 3-6,0 6-16,-2 2-6,-3 6-28,1 2 28,-10 13-23,11-6-2995,-5 9 2990,14-10-5,4 1-371,4-1 354,3 0-12,2-3-5,2-1-17,7 2 22,1-6 3229,7-2-3206,1-6 16,3-3 1,3-3 11,1-4-6,2-3-6,0-3 557,-2-1-495,12-19-33,-13 11 16,6-13 51,-15 10 56,-4 4-79,-2 2-16,-4 8-34,-3 8-11,-1 0-12,-3 2-38,-5 5-46,-1 5 23,1 3 0,1 5-11,7-2-50,0 1-23,2 0-73,4 0-84,2-1-118,4-2-184,2-1-196,2-2-353,3-1-600,2-4-1277,2-1-6806,11-3 9239,-9-2 0,-2 0 0,-14-1 0</inkml:trace>
  <inkml:trace contextRef="#ctx0" brushRef="#br0" timeOffset="133863">12702 9685 26275,'12'-36'-11,"1"0"0,7-20 32,-20 64 7,1 2-12,-1 7-16,2-2-5,-1 1-29,0 2 17,-1 0-6,2 0-27,0 0-17,1 0 27,0-2 18,1-1 0,0-3 44,0-3-16,0-2 16,0-2 40,0-3-12,0-2 96,6-4-68,-2-2 34,5-4 179,3-7-112,-4 5 1,6-6-18,-5 6-16,0 1-40,2 0-50,-1 3-11,4 1-17,0 0-23,2 3 1,2 0-23,14 2-5,-7 4-23,9 1-396,-11 5 273,-1 1-95,-2 3-169,-5 2-307,-4 3-6548,-6 14-2498,-6-8 9646,-3 7 0,-2-19 0,-1-4 0</inkml:trace>
  <inkml:trace contextRef="#ctx0" brushRef="#br0" timeOffset="134992">13688 11459 24095,'2'26'18,"-8"3"18,-26 6-2438,-6 3 2374,-5 3 16,20-21 0,-2 1 20,-12 10 0,-1 0-5,9-8 0,-1 0-9,-9 6 1,1-1-953,-14 9 978,5-5 53,19-15 1,1 0 798,-8 4-726,1-1-6,25-15 95,17-3-140,8-3-28,16-2 483,8-3-527,8 0-86,8 1 40,4-1-67,-13 2 1,1 1-1323,-10 0 0,0 0 1269,12-2 1,2 1-516,2-2 0,0 0-918,-11 1 1,0 0 222,14-2 1,1-1 1152,-10 0 0,-4 2 1,4-2-1,-1 0 1</inkml:trace>
  <inkml:trace contextRef="#ctx0" brushRef="#br0" timeOffset="135453">14858 11629 17051,'17'-47'756,"0"0"0,-2 5 0,-4 9 1789,-9 22-2467,-1 5 964,-3 5-1070,-2 8 34,-3 5 11,-5 11-6,-4 9-5,-4 7-303,-2 9 271,4-10 1,0 4 0,0 6 0,1 1-15,-1 1 1,1-1-647,2 2 0,2-3 543,5-12 1,1-2-113,1 0 0,1 1-613,0-2 0,2 1-2784,1 9 0,2 0-5545,2 14 9197,1-23 0,0-4 0,2-10 0,-2-9 0</inkml:trace>
  <inkml:trace contextRef="#ctx0" brushRef="#br0" timeOffset="135954">15348 12114 13614,'8'1'5540,"-1"0"-4230,-7-1 4146,0 0-5277,24-26-44,-11 11-757,19-23 728,-15 16-10,0-2-1,0-3-22,1-1 39,5-20-73,-6 8-960,-3 1 0,-1-1 943,3-11-8,-6 17 0,-1-1-2512,3-15 2526,-2 1 12,-1 4-1321,-4 4 1326,-2 6 222,-2 6-183,-1 7 1078,-1 7-1101,-1 6 2506,-1 4-2567,0 3 2644,0 1-2644,-2 6-11,-1 3 22,-5 9-17,-2 7-3386,-3 6 3387,-1 7-29,-1 5-729,-1 5 724,2 4-12,0 4-5,2 3-61,4 0-178,6-18 0,2 1-19,3 20-879,2-22 1,3-2 604,8 11-168,5-5 1522,2-4-1931,2-7-275,1-4-705,-1-8-1230,-1-4 3375,-2-5 0,-8-5 0,-3-3 0</inkml:trace>
  <inkml:trace contextRef="#ctx0" brushRef="#br0" timeOffset="136115">15384 12050 21880,'-37'-41'506,"0"0"0,2 3 0,16 7-490,32 16-66,9-1-45,10 1-79,9-1-540,11 3 339,6 0-978,-25 8 1,1 0 1004,0 1 1,2 0-132,0 1 0,1 0-923,-1 1 0,0 1 74,0 0 1,1 1-3589,9 2 1,-2 1 4325,14 0 1,-3 3-1,-41-4 1</inkml:trace>
  <inkml:trace contextRef="#ctx0" brushRef="#br0" timeOffset="136539">16616 11772 25113,'-57'-13'237,"-1"1"0,5 0 1,6 6-137,11 17-810,-5 3 771,-2 3-23,-2 2 6,1 4-28,2 0-999,4 3 993,5 0-6,5 0 244,7 0-249,6-2-17,6-2-5,6 6 22,6-10 11,6 3 338,4-11-343,5-3 0,4-3-6,3-2 0,4-3 11,4-5 80,2-3-80,2-6 17,0-3-369,-1-3 386,-3-3 64,-7-5 0,-2-2-19,5-11-40,-8 7 1,-2 0-845,-2-12 884,-2-1 22,-1-5 0,-2 1 0,-1-1 22,-2 4-2615,-2 4 2615,-3 5 23,-2 7 505,-1 5-405,-1 2-161,-1 10 319,0 1-376,-1 11 675,0 2-720,0 5 3393,-1 4-3387,-1 7-12,-1 5 7,-2 8-1,1 6-16,-1 7-23,0 6-53,1-7 0,0 1-720,2-8 1,0 0 671,-2 11 1,1 1-247,-1 17-129,1-2-117,3-4-158,4-6-290,6-7-544,5-8-1823,7-7-5817,0-8 9270,1-6 0,-10-7 0,-4-3 0</inkml:trace>
  <inkml:trace contextRef="#ctx0" brushRef="#br0" timeOffset="136821">16968 11659 22465,'-3'-54'728,"0"0"0,0 4 0,-3 9-302,-10 14-79,-4 4-50,-2 4-39,-2 4 342,0 2-404,1 5-17,0 0 93,3 4-65,-1 1-76,8 2-119,2 2 193,10 4-199,6 4 5,5 3-5,6 4-1,6 2-1099,7 4 1100,5 1-6,4 3 0,2 2 0,-12-7 0,0 2-17,11 12 11,-14-11 1,-2 0-23,1 8-6,-3 15 28,-10-13 6,-6 9-5,-12-15-3010,-6-2 3015,-6-2 0,-5-1-349,-17 7 349,7-8 5,-13 5-10,12-9-51,-2-1-45,1 1-1075,-12 7-2353,15-7 3703,-9 7 0,29-17 1,2 0-1</inkml:trace>
  <inkml:trace contextRef="#ctx0" brushRef="#br0" timeOffset="137654">21317 7006 22210,'-17'58'11,"4"-5"334,16-19-278,9 9 51,-1-14 95,9 4 95,-1-19 67,5-5 17,5-5-1310,5-5 1243,7-5-78,-5-5 0,3-2-152,-8 2 0,1-2-25,14-5 0,0-1-564,-10 4 0,-2-1 539,3 0 0,-1-2-666,1 0 1,0-1 642,0-1 0,1-1-768,0 0 1,1-1 762,0-1 0,0 0-3,1 1 0,2-2-55,-3 4 1,2-2-1,1 1 52,2 0 0,0 1 1,0-1-11,-1 2 1,0-1 0,0 1 1,15-5 0,-4 3 0,-18 9 0,-3 0-9,-2 2 0,-1 1-5,24-5 385,-8 4-391,-7 6-33,-7 1-73,-7 7 976,-6 3-1414,-6 8-6513,-11 24 7074,-13 2 0,4-4 0,-6-14 0</inkml:trace>
  <inkml:trace contextRef="#ctx0" brushRef="#br0" timeOffset="141831">22687 8596 7229,'42'19'620,"1"0"0,-7-2 0,-1-4-326,-2-11 0,0-3-917,28 1 897,-27 0 1,2 0-1476,5 0 1,0-1 1429,6 1 1,0-1-32,6 0 1,0 0-130,3 1 0,5 0 65,-15-1 0,4 1 1,0 0-1,-2 0-572,6 0 1,-3 0 0,3 0 486,-1 0 0,4 0 0,-1 1 0,-2-1-132,3 1 1,-2-1 0,0 1 128,2 0 1,0 1 0,4-1-12,-10 0 1,3 1 0,2-1 0,0 1 0,-3-1-25,1 0 0,-3 0 1,1 1-1,3-1-107,0 0 0,4 0 0,0 1 1,-1-1-1,-3 0 100,-1 0 0,-3-1 0,-1 1 1,2 0-4,0 0 0,0-1 1,1 1-1,3-1 3,-6 0 1,2 1 0,2-1 0,0 0-1,2 0 1,-1 0 11,4 0 1,0 1 0,1-1 0,1 0 0,-1 0 0,0 0-70,1 0 1,-1 0-1,1 0 1,-1 0 0,1 0-1,-1 0 67,-1 0 0,0 0 0,0 0 0,0 0 0,-3 0 0,-1 0 11,9 0 0,-4 0 1,0 0-1,0 0 6,1 1 0,1-1 0,-1 0 0,1 0-2,0 0 1,0 1-1,-1-1 1,1 1 0,0-1 1,-1 0 0,1 1 0,0-1-17,-1 1 0,1 0 0,-1-1 0,1 1-3,-1 0 0,0 0 0,0 0 1,0 0-8,-1 0 0,1 0 0,-1 0 0,0 0-4,-1 0 0,0 1 0,0-1 0,0 0 48,-1 1 0,0 0 0,-1-1 0,0 1-28,-1 0 0,0 0 0,-1 0 0,0 0-44,-2 0 0,1 0 0,-1 0 1,-1 1-127,-2-1 0,1 1 0,-2-1 0,0 1-988,13 0 1,-1 0 0,1 1 1159,3 0 0,0 0 0,-6 0 0,-8-1 0,-5 0 0,-2 1 0,0-1 0</inkml:trace>
  <inkml:trace contextRef="#ctx0" brushRef="#br0" timeOffset="142444">22217 10199 24692,'-40'7'913,"0"0"1,-22 5 138,66-10-1278,7 0 87,10 0 269,31-1-1042,-2 0 775,-13-1 1,2 0-25,-5 1 1,0 0-155,5 0 1,0 0-492,4 0 0,1 0 1029,3 2 1,1-1-282,2 0 1,3 0-3,-1 1 1,4 0 0,-2 0-539,-10 0 1,-1-1 0,1 0 630,15 2 1,2 0 0,-2-1-559,-14-1 0,-2 0 1,1 0 622,1 1 1,0-1 0,4 0 140,1-1 1,3 1 0,2-1 0,1 0-4,5 0 0,1 0 0,1 0 1,0 0-335,-13-1 0,2 1 0,-1-1 1,0 1-1,0-1 173,1 0 1,0 1 0,0-1 0,-2 0 0,-1 0-141,16 0 1,-4 0 0,1 0 128,-13 0 1,0 0-1,0 0 1,0 0-70,2 0 0,0 0 0,0 0 0,0 0-68,2 0 1,-1 0-1,1 0 1,1 0-19,0 1 1,0-1 0,1 0 0,0 1-130,0-1 0,1 1 1,0-1-1,0 1 14,0-1 0,1 1 0,0 0 0,1-1-7,-1 1 0,1 0 1,0 0-1,0 0-2,0-1 0,1 1 1,0 0-1,-1 0 1,1-1 0,1 1 0,-1 0 0,0 0 0,0 0 0,0 0 0,0 0 0,0 0 86,1 0 0,-1 0 1,1 0-1,-1 0 1,0 0 0,0 1 0,0-1 0,0 0 117,0 0 1,0 1 0,0-1 0,-1 0 0,1 1 0,-1-1 0,0 0 0,0 1 0,-1-1 0,1 1 0,-1-1 0,0 1-17,0-1 1,-1 1 0,0-1 0,0 1-6,-1 0 0,0 0 1,0 0-1,0 0 34,-2 0 1,1 0-1,-1 0 1,0 0-27,-1 0 0,-1 0 1,1 1-1,-1-1-3,-1 0 1,0 0 0,-1 0 0,0 1-17,-2-1 0,-1 0 0,1 0 1,4 0-103,-1 1 1,5-1 0,2 1 0,0 1 0,-2-1-1,-5 0-185,3 0 1,-4-1-1,-1 1 1,4 1-560,5-1 0,6 1 0,1 0 0,-3 0 0,-9 0-2205,15 2 1,-7-1 3077,-6 0 1,-6-1 0,5 1 0,-25-2 0</inkml:trace>
  <inkml:trace contextRef="#ctx0" brushRef="#br0" timeOffset="146240">26608 7383 17221,'0'-4'151,"0"1"1726,0 3-1681,66-38-3322,-42 26 3190,15-9 1,-4 3 8,-22 15 941,-3 3-981,-4-1 568,-2 1-484,-2 0 68,-1 2 56,-1 2 1819,0 4-1802,0 3-23,0 3-39,-2 5-39,1 3-17,-3 5-23,0 1 7,0 2-1450,1 3 1422,0 0-6,1 3-17,1 1-6,1 2-17,0 0-491,1 1 491,0 1 34,1 1-11,-1 2-1042,0 0 1042,-3 1-29,-1-11 1,-1 1 6,-4 19-21,2-18 1,-1 0 48,-5 15 33,0-1 22,0 2 17,1-1-16,1 0-1,1 1-22,0 0-6,1 0 23,0 3-22,0 0 5,2 3-23,0 2-5,0 2-56,4-30 0,-1 0 0,0 0 0,0 1-6,-2 14 1,-1 1-12,2-11 0,-2 0-5,-1 11 0,-1 0 2,2-15 0,-1-1-324,0 1 1,-1-1 326,0 0 1,0 0 2,-1-1 0,1 0-185,-2 0 0,0 0 222,-8 29-229,-2-2 239,2-1 23,-1 0 23,1-1 16,0 0-274,2 1 252,0 1-28,1 2 5,1 0-11,2 2-36,5-31 0,0 1-6,1 0 0,0 1 3,-1 0 0,-1 0-9,1 0 1,-1 1 427,0-1 0,0 1-419,0 0 0,-1 0-9,0 0 1,0 0-404,0-1 0,0 1 400,0-1 1,0 0 0,0-1 0,1 1-6,-1 0 0,0-1 0,1 0 1,0-1 7,1 0 1,0 0 8,-6 30 5,3-3 3,5-18 1,1 0-1152,-1 20 1137,3-21 1,0-2 11,1 13 294,2-2-289,1-2 0,1 0-17,0-13 1,0 2-12,-1 2 0,0 0 6,0 1 0,-1 0-1,0-2 1,-1-2 17,-3 16 22,-1 0-17,-6 0 6,-1 1-929,-2-1 934,0 0 23,-2-2 250,1-1-278,-1-4 28,2-1 1540,2-2-1585,1 0-12,1-1-21,2 1 10,2 0 1,0 16-28,3-11 10,0 13-10,2-14-17,0-1-28,0 2-73,0-1-196,-1 2-2261,-2-2-69,-1-1 2666,-3 2 0,3-21 0,-1-4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1.4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7982 4565 10205,'41'-15'327,"0"0"1,-2 0 0,-3 4 655,23 7 0,-9 1-492,-16 2 1,2-1 491,19 0 0,3 0 0,5 0-492,-31 0 1,1 1-462,1 0 1,0 1-17,1-1 0,1 0-6,0 1 1,1-1-7,1 1 1,1 0-11,0-1 0,1 0 2,1 1 0,0-1-11,0 0 1,1 1-10,1-1 1,0 0 3,1 1 0,0-1-4,0 1 1,1-1 8,1 1 1,0-1 16,1 1 0,1-1-6,-1 1 0,2-1 10,-2 0 0,3 0 0,-3 0-7,9 0 0,-1-1 3,-7 1 0,2 0 0,-2-1 0,4 0 0,-2 1 0,1-2 0,1 1-3,0 0 0,0-1 9,0 0 0,1 0-1,-1 1 1,1-1 2,-4 0 1,5 0-14,-10 0 1,6 0 0,1 0 0,-5 0-5,15-1 1,0 0 4,1 0 0,5 0 1,-7 0-6,-8 0 1,-3 1 5,2-1 0,1 0-3,0 0 1,0 1 5,0-1 0,1 0-9,0 0 1,1 0 5,-1 0 1,0 1-1,1 0 0,0-1 3,0 2 0,0-1 0,0 1 0,1 0 3,-1 0 0,2 0-2,-4 1 1,3 0 0,-2 0 4,7 0 0,1 0-8,-9 0 0,2 0 0,-4 0 7,3 0 1,-3 0 2,1-1 1,-1 0 5,-1 1 0,0-1 0,-1 0 0,0-1 0,-1 0 0,0 0-9,-1-1 1,2 0-6,-7 0 0,3 0 0,2 0-17,15-2 0,3 1 1,-2-1 3,-10 2 0,0-1 0,0 0-6,10 0 0,1 0 1,-6 1-19,-5 0 1,-4 1 5,3 0 0,0 1 8,-1-1 1,1 2-1,-4-1 1,3 1 0,-3 0 2,7 0 1,-1 1 0,-8-1 1,3 1-1,-4 0-6,1 0 0,-3 0 2,0 0 1,0 0 16,-4 0 1,0 0 13,-1 0 0,-1 0 6,-2 0 0,-1 0 14,-1 0 0,0 0 40,30 0-1,-1-2-17,2 0-31,-32 0 1,1 0-14,1-1 0,1 0-4,-1 0 1,2-1-6,17-2 1,0 0 2,-11 1 0,0-1 0,13-1 0,-1 0 0,-14 1 0,-3 0 0,1 0 0,-1 1 5,-1-1 1,0 0-1,-1 0 1,-1 0 16,29-5-5,-4 1 6,-3-1-12,-5 2-6,-2 0-5,-3 1 17,-1 1 0,-2 1 11,0 0 17,0 0-6,0 2-17,2-1 12,-1-1-12,3 1-5,1-1 0,3 1-11,1-1 8,-3 2 0,2 0-12,-18 2 1,0-1 2,17 0 1,0-1-6,1 2 6,-2 0 16,-2 0 18,-4 0 21,-4 1 46,-3 0 44,-3-1 34,-4-1-1,-3-1-10,-2-1-17,-2 0 78,9-4-140,-6 1-11,8-2-16,-8 3-12,0 0-11,0 0-11,-1 1-12,0 0-5,-2 1-12,-1 0-27,5-1-12,-4 0-10,2 2 16,-8 0-6,-3 3 17,-2 0-16,2 0 27,4-1 0,1 1-10,13-4 4,-6 2 0,10-3-27,-3 0-6,-8 1-67,3-1-190,-13 2-26,-5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2.410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7962 5091 10485,'47'-9'327,"1"0"1,-4 0 0,-3 2 655,0 6-492,-7-1 1,4 0-1,22-2 1,3 0-1,-10 1 1,0-1-165,-8 1 1,3 0 0,-1-1-1,-3 1 1,0-1 0,-2 0 163,10 0 1,3 0-395,-9 0 1,5-1 0,0 1 0,-4 0-76,14-2 1,0 0-12,-7 1 0,3 0 1,-3 0 2,8-1 0,-2 0-7,-18 3 1,0-1-1,1 1-2,0-1 1,1 0 0,0 0 5,-1 1 0,1-1 1,3 1-11,1-1 0,3 0 1,0 0-1,-2 0-1,3 0 0,-2 1 0,3-1 0,-4 0 0,3 0 0,1 0 0,-5 1 2,2-1 0,-3 1 0,1 0-1,-1 0 1,1 0 0,0 0 0,1 0 0,-1-1 0,1 1-2,-1 0 0,0 0 0,0 0 5,0 0 1,1 0 0,0 0 3,0 0 0,-1 0 1,1-1 3,1 2 0,-1-1 0,1 0 0,-2 0 0,1 0 0,2 0 13,1 0 1,4 0 0,1 0 0,-4 0-5,2 0 0,-2-1 1,7 1 2,-6 0 0,6-1 0,4 1 1,1-1-1,-4 1 0,-6-1-14,10 0 0,-7 1 1,6-2 1,-9 2 0,5-1 1,2 1-1,-3-1 1,-6 1 4,-1-1 1,-5 1 0,3-1 10,0 1 1,4-1-1,0 0 1,-2 0-15,2 0 0,-2 0 0,2-1-3,-3 1 1,2 0 0,0-1-1,-4 1 6,0 0 1,-3 0 0,0 0-6,1 0 0,0 0 1,-1 0 0,1 0 1,1 1 0,-1-1-6,0 0 1,0 1-1,0 0 2,1 0 0,-1 0 1,1 0-1,0-1 0,0 1 1,0 0-7,0 1 1,0-1-1,0 1-1,0-1 0,0 1 0,0-1 1,0 1 1,-1 0-1,1 0 0,-1 0 1,0 0 0,0 0-4,-2 0 0,1 1 0,0-1 1,-3 0 1,1 0 0,2 1-4,14-2 0,3 1 0,-3-1 7,-13 1 1,-3 0-1,2 0-3,11 0 0,3-1 0,-5 1-4,3-2 0,-5 1 5,0 0 1,0 0-6,-3-1 0,0 0 8,-2 0 1,0 0-1,-2 0 0,0 0 0,-1-1 1,0 1 2,0-1 1,0 1 2,-1 0 0,1 0 2,0 0 1,0 0-3,-3 1 0,3-1 17,5 1 1,6-1 0,-6 1-12,-1 0 0,-1 0-11,1 0 0,2 0 1,-6 1 1,-9 0 0,-4 0 0,0 0 0,-1 0-5,29-3 16,-3-1-44,-2-1-12,-2-1-44,-17 2 0,0 1-23,18-4 47,-19 4 1,-1 0-103,14-2-85,1 1-79,0 1-134,1-1-218,1 2-312,-2 0 0,-1 0 0,-4 1 738,1 0 0,-22 1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3.38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7805 5528 9930,'47'-15'327,"0"0"1,-2 1 0,-4 3 655,5 5 0,4 0 0,2 1 0,3 0 0,3 0-492,-27 2 1,1 0-1,3-1 1,0 1-1,4-1 1,1 1-348,4-2 0,0 0-55,5 1 1,1-1-31,2 0 0,5-1 6,-1 1 1,5 0-1,-2 0-43,-11 1 1,-2 1-1,3-1-5,-3 0 0,2 1 0,1-1 0,0 1 12,3 0 1,0 0-1,0 0 1,-3 1-17,5-1 0,-3 1 0,2 0 1,-2-1 0,3 1 0,-1 0 0,-3 0-11,-1 0 1,-3 0 0,0 0 1,1 0 1,1 0 0,-1 0-4,-1 0 0,1-1 0,-1 1 1,1 0 1,0-1 0,0 0-1,1 1 1,0-1 0,-1 0-10,1 0 1,0 0-1,0 0 0,0 0 1,0 0-1,3 0 0,1 0 1,4 0-1,0 0 1,-3-1 8,4 1 1,-2 1 0,3-2-2,-3 2 1,3-2 0,-1 1 0,-3 0-9,2 1 1,-4-1 0,0 0 6,1 1 1,1-1 0,0 0 1,-1 1 1,1-1 0,0 0 0,0 1 0,0 0 0,0-1-4,-1 1 0,1-1 0,0 0 1,0 1 1,-1-1 0,1 1-4,-1-1 0,0 1 1,0 0-3,0-1 0,0 1 0,-1-1 4,-1 1 0,0 0 0,3 0-18,0-1 0,3 0 0,0 1 0,-3-1-3,2 0 0,-3 1 1,6-1-5,-7 0 0,6-1 1,2 0-1,-3 1 1,-5-1 14,4 1 1,-5-1-1,1 0 5,-2 0 1,3 0 0,-1-1 0,-4 1 4,-1-1 0,-4 1 0,0-1 3,1 0 1,-2-1 0,1 0 4,20-3 1,0 0 2,-1-1 1,0 0-6,-1-1 0,2 0 1,-3 0 0,4 0 1,-2 0-1,-14 3 1,-1-1-1,1 1 0,-1 0 0,2-1 0,-1 1 0,-2 0 4,-1 1 0,-2-1 1,0 1-1,0 1 0,0-1 1,0 0-7,0 1 1,-1-1-1,0 1 17,19-3 1,0 0-6,-2 0 0,-1 0-3,-3 1 0,0 0-1,-8 2 0,3-1 0,-4 1-8,6-2 1,-1 2-1,13-3 1,-3 1-3,-21 3 0,-2 1-6,-1 0 0,0 0 9,-1 0 0,-1 1-1,0 0 1,-1 1-1,0 0 1,0 0-3,-1 0 0,0 1-1,0-1 1,0 1 0,-1 0 0,1-1 19,13 0 1,-1 0-4,-10 0 1,0 0 5,9 0 0,0 0 26,16-2-4,-4 1 1,1 0-46,-21 1 1,1 1-1,7-1 0,4 0 0,-5 0 9,17 1-6,-22 0 1,-2 0 0,8 1 0,8-3-1,-15 2-5,7-3 6,-18 2-6,0-1-11,-2 0-23,1-1-72,12-2 16,-8 2-33,9-3-140,-12 3-393,-1 0-328,5 0 738,-11 2 0,-2 0 0,-13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4.182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7658 5874 10250,'55'-15'327,"0"-1"1,-3 1 0,-5 4 655,4 5 0,4 0 0,6 1-492,-29 2 1,1 1-1,1-1 1,1 0-1,2 1 1,1-2-1,2 1 1,0 0-1,3-1 1,2 1-1,2-1 1,2 0-400,3 0 0,1 0-36,3 0 0,1 0-14,4 0 0,0 0-22,-19 1 1,1 0 0,1 0-5,0 0 1,1 0 0,0 0-6,1 0 0,1 0 1,0 0-1,0 0 0,1 0 1,-1 0-3,2 0 0,-1 1 1,1-1-3,0 0 0,0 0 1,0 1 1,1-1 0,-1 1 1,0-1-3,1 1 1,-1 0-1,1-1-3,0 1 0,0 0 0,0 0 3,1-1 0,0 1 1,1 0-1,0 0 1,1-1-1,0 1-9,1 0 0,1 0 1,-1 0 4,3 0 1,0 1 0,0-1-4,0 0 0,1 1 0,4-1 0,-10 2 0,3-1 0,3 1 0,-2-1 0,-2 1 0,2-1 0,-3 1 0,1-1 0,3 1-2,-1-1 1,4 1 0,1 0 0,-1 0 0,-4 0-1,0 0 1,-4 0 0,0 0 0,0 0-1,2 0 1,-1 0-1,1 0 1,0 0-1,0 0 1,0 0 0,1 0 0,-1 0 2,0 0 0,0-1 1,1 1-1,-1-1 1,0 1 1,1-1 0,-1 0 0,1 0 1,-2-1 0,1 1 1,0-1-1,0 0 0,0-1 0,0 1 1,-1-1-1,1 1 1,-1-1 1,0 0 0,1 0-1,-1 0 3,-1-1 1,1 0-1,0 1 1,-1-1 2,0 0 0,0 1 0,0-1 1,0 0 0,-2 0 1,1 0-1,0 0 1,-1 0 8,0 0 0,0-1 0,-1 1 0,1 0 1,-1-1 1,0 0-1,-1 0 1,1 0 9,-1 0 0,0 0 0,-1 0 1,1 0 15,15-2 1,-1 0-1,1 0-5,-2 0 0,1 0 0,-1 0-2,-1 0 0,0 0 0,0 0-4,0-1 1,-1 1-1,0 0 0,0 1 1,-1-1-1,0 0 4,-1 1 0,1-1 0,-1 1 7,-2 0 1,1 0 0,-1 0 5,0 1 0,-1-1 0,0 1 4,-1-1 0,0 1 0,0 0-2,-2 0 0,0 0 0,3 0 5,-1 1 1,4-1 0,0 1-1,-3 0-33,3 0 1,-3 0-1,3 0-12,-4 1 1,3 0 0,-1 0 0,-4 0 1,0 1 1,-4 0 0,0 1 5,0-1 0,0 1 1,0 0-5,-2 0 1,0 0 0,0 0 5,-2 0 0,0 1 0,-1-1 19,18 0 0,-1 0-6,-5 0 0,0 0 3,-4 0 0,-1 0-9,-4 0 1,-2-1-9,-2 1 1,-2 0-10,-3 0 1,-1 0-20,9-1 1,-1 0-60,15 0 3,-23 0 0,-3 0-131,1 0-208,-9 0-515,-8 0 585,-8-1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5.039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8301 6251 10446,'-43'5'327,"0"0"1,4 0 0,7 0 655,15-1 0,-9 3 0,3-3-687,-20 5 410,-6-1-449,10-3-16,-4 1-45,28-5-28,3 0 807,1-1-664,37 1 0,14-1-59,-6 0-132,12 0 1,8 0 156,3-3 0,-2-1-218,-15 1 0,1 1 6,15-3 0,9 0 1,-6 0-22,-5 1 1,-2-1-15,-3 0 0,2 0 0,-1 0 3,11-1 1,-2-1-14,-16 2 1,0 0 0,0 0-3,2-1 1,1 0 0,3-1-4,4 0 0,5-1 1,1-1-1,-4 1-4,7-1 1,-2 1 0,2-1-11,-1 0 0,4-1 1,-1 0-1,-3 1 1,4 0 0,-4 0 0,1 0-4,-13 2 1,0 0-1,0 0 1,0 0-2,0 0 0,0 1 0,2-1 0,2 1-5,5-1 0,4 0 0,1 0 1,0 0-1,-3 0 3,1 1 1,-2 0 0,0 0 0,2 0 5,-10 1 0,3 0 0,1 0 0,-1 0 0,0 1 0,-4 0 6,9-1 0,-3 1 0,0 0 0,-1 0 3,3 0 0,-1 0 0,1 0 0,-1 1-3,1-1 0,1 1 0,-1 0 0,0-1-5,1 1 1,0 0 0,0 0 0,0 0-1,1 0 1,-1 0 0,0 1 0,0-1-1,1 1 1,-1-1 0,0 1 0,0-1-3,-1 1 0,1 0 0,0 0 0,-1 0 1,0 0 1,-1 1-1,0-1 1,0 0-5,-2 1 0,-1-1 0,1 1 1,6-1 4,-9 0 0,5 1 1,3-2-1,1 1 1,-1 0-1,-2 0 1,-4 0 3,0 1 1,-4-1 0,-2 1-1,1-1 1,5 0-1,-2 0 0,4 0 1,3 0-1,0-1 1,-2 1-1,-3 0 1,-5-1 7,4 1 0,-7 0 0,0 0 0,3-1 11,2 0 1,3 0 0,1 0 0,-1 0 0,-2 0-5,-1 0 0,-3 0 0,0 0 0,3 0 2,10-1 1,4 0 0,-1 0 0,-5 0 11,-2 1 1,-4-1-1,-1 1 6,0-1 0,0 0 1,-1 1-3,-1-1 0,-1 1 0,0-1 6,-2 0 0,-1 0 0,0 0-1,-2 0 1,0 0 0,-1 0 14,19-3 0,-1 0-1,-5 1 1,3-1 4,-10 1 1,3-1 0,-2 0-28,6 0 0,-1-1-19,-9 2 0,1-1 0,0 0-1,-3 1 1,0 0 0,-3 0-9,9 0 1,0 0-4,13-2 1,0 1-3,-19 3 0,-1 1-1,1 1 1,-1-1 0,1 1 0,-1 0-6,-1 1 0,0 0 6,-1 1 0,-1-1 0,-3 0 0,-2 1-1,-2-1 1,-1 0 20,20 0 161,-2-3-49,-22 1-51,-2-1-213,-20 2-199,-3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5.779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8011 6619 10434,'-44'11'327,"1"0"1,3-1 0,10-1 655,21-4 0,4 0 0,18 7 0,0-7 0,35 6-652,-11-9 22,21-1 5,-5 0-28,8-1-187,-27-1 0,2 1-23,3-1 1,2 0-23,3-1 0,1-1-23,4 0 1,1 0-15,3-1 1,2-1-3,2 1 0,2-1-3,2 0 0,0-1-25,-19 2 1,1 0 0,0 0-2,0 0 0,2 0 0,-1 0-1,1 0 1,0-1 0,1 1-2,1-1 0,1 0 0,0 0 15,1 0 0,0 0 0,1 0 3,1-1 1,2 0 0,-1 0 9,2 0 0,0-1 1,1 0 6,1 0 1,1 0-1,1-1-2,1 1 1,1-1 0,1-1-18,-14 3 1,0 0 0,1 0 0,0-1-9,2 1 1,0-1-1,1 1 1,0-1-11,1 1 1,1-1-1,0 1 1,0-1-11,3 1 1,-1 0 0,1-1 0,1 1-10,0 0 0,1 0 0,0 0 0,0 0-2,2 0 1,1 1 0,-1-1 0,1 1-5,1 0 0,-1 0 1,1 0-1,0 0-3,1 1 1,0-1 0,1 1 0,-1-1-3,-12 2 1,0 0 0,0 0-1,0 0 1,0 0 1,0 0 1,0 0 0,0 1 0,0-1 0,0 0-2,0 1 1,0-1 0,0 0 0,0 1 0,0-1 2,12 0 0,0 0 0,0 0 0,0-1 4,-1 1 0,0 0 1,0 0-1,0-1 1,-2 1 1,0-1 0,1 1-1,3-1 13,-10 1 1,2 0 0,2-1 0,0 0 0,-1 1-1,-3-1-7,-2 1 0,-2-1 1,-1 1-1,1-1 0,2 1 0,0-1 0,3 0 1,0 0-1,0 0 0,-2-1 1,-3 1 3,5-1 0,-3 0 1,-1 0-1,0 0 0,0 0 1,0 0-1,0-1 1,0 1 2,-2-1 0,1 0 0,-1 1 1,0-1-3,-1 0 1,1 1 0,-1-1 0,0 0 1,-1 0 0,0 0 0,1 0 1,-1 0 3,14-1 0,0-1 1,0 1-1,0-1 0,-1 0 1,-1 1 1,-1 0 0,0 0 1,0 0-5,-2 0 1,0 0-1,-1 1 0,-1 0 1,0-1 0,-1 1-5,-1 1 1,-1-1 0,1 1-2,-3 0 0,0 0 0,0 1-4,-2 0 0,0 0 1,0 1-1,-2 0 0,-1 0 0,0 0 6,20 1 0,-1 0 0,-2 0 0,-1 1-6,-1 1 0,-1 0 3,0 1 0,-1 1-6,0-1 1,-1 2-9,0 0 0,-1 1 2,-2 0 1,-1 0 3,-2 0 0,0 0 5,-5-1 0,0 0 31,9-1 0,-1 0-25,-16-1 0,-2 0 5,5 1 0,-2-3 96,10-8-252,-27 2-253,1-7-442,-27 5-155,-5-1 0,-5 2 738,0 2 0,6 2 0,4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6.563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7911 6934 10250,'-44'11'327,"-1"0"1,4-1 0,5-1 655,5 0 0,3-1 0,2 0 0,6-2 0,4 1 0,14 0-348,22 2-366,9-3-23,21-1 0,-10-4 1,4 0 8,13-1 0,3 1-141,2-2 1,1 0-46,-17 0 1,1 1-1,-2-1 32,9-1 0,-2 0-1,2 0 1,2-1 39,-2 1 0,3 0 0,-2-1-62,-11 1 1,-2 0 0,2 0-9,13-1 1,3 0 0,-4-1 41,8-1 0,-3 0-47,-18 1 1,0 0-1,1 0-11,0-1 0,1 0 1,4-1 9,3 0 0,6-1 1,0 0-1,-2 1-40,5-2 1,-2 0-1,4 1-15,-14 1 0,2 0 0,2-1 0,-1 1 0,-3 0-2,1 1 0,-1-1 0,-2 1 0,2 0-5,2-1 1,0 1 0,0 0 0,1 0-6,2 0 0,-1 0 1,2 0-1,-1 0 0,1 0 0,1 0 0,0 0 1,0 1-4,1-1 0,1 1 1,-1 0-1,1-1-4,1 1 0,-1 0 1,1-1-1,0 1 8,0 0 1,1 0 0,0 1 0,0-1 5,0 0 0,0 0 0,1 0 0,-1 1-4,1-1 0,0 0 0,0 1 0,0-1 5,0 0 1,0 0 0,0 0 0,0 0 1,1 0 0,-1 0 0,1 0 0,-1 0 1,0 0 0,1-1 1,-1 1-1,0-1 7,1 1 1,-1 0-1,1-1 1,-1 0-1,0 1 1,0-1-1,-1 0 1,1 0-7,-1 0 1,0 0 0,1 0 0,-1 0-1,-1-1 1,1 1 0,-1 0 0,1-1-1,-3 1 1,0 0 0,2-1 0,2 0 4,-8 1 0,3-1 0,1 0 0,1 0 0,-2 0 0,-2 0-9,-1 1 1,-3-1 0,-1 1-1,1-1 1,2 0-6,1 0 0,3 0 0,1 0 0,-1-1 0,-1 1 0,-4 0 1,8-1 1,-4 1-1,-1 0 1,1-1-2,0 1 0,0-1 0,0 1 0,0-1 0,-1 1 0,0 0 0,0 1 0,0-1 4,-2 0 0,-1 1 0,2-1 1,2 1-3,2-1 0,3 1 0,1 0 0,-1 0 1,-3 1 1,0-1 0,-3 1 0,0 0 1,3 0-3,-3 0 0,4 1 0,0-1 0,-1 1 1,-5 0-2,13 0 1,-5 0 0,-1 1 0,0 0 0,0 1 0,-1 0-2,-1 0 0,-1 0 0,0 1-4,-2-1 0,-1 1 1,0 0 6,-2 0 1,0 0 0,-1 0-10,-3 0 1,-1 0-1,2 0-4,10 1 1,2 0 0,-3 0 3,5 0 1,-1 0 1,-13 0 0,2 1 1,-5-1-11,-3 1 0,-4-1-12,-3 1 1,-2-1-47,25 3-35,-9-1-100,-9 0-107,-10-1-307,-11 0 293,-9-2 0,-6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7.255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7768 7634 10171,'48'-9'327,"-1"1"1,-1 0 0,0 1 163,6 2 1,0 0-1,-10 1 1,3 0-165,9-1 1,6 0 0,-4 1 163,0-1 1,-1 1-165,-4 0 1,2 0 0,-2 0 163,10 0 1,-2-1-165,-17 2 1,1-1 0,1 0-1,1 0 1,0 0 0,1 0-1,2-1 1,2 0 0,-1 0-54,3 0 1,1 0-1,0-1-201,3 1 0,0-1 0,5 0-20,-9 1 1,5-1 0,1 0 0,1 0 0,-4 0-35,2 1 1,-2-1-1,1 1 1,6-1-5,-8 1 0,5-1 0,4 1 1,1-1-1,-1 0 0,-2 0 0,-5 1-7,-1 0 0,-3 1 0,-2-1 0,0 1 0,4-1-1,2 1 0,2-1 1,2-1-1,-1 1 1,-1 1-1,-3-1 7,7 0 0,-3 0 0,-1 1 0,5-1 24,-10 0 0,2 1 1,2-1-1,2 1 1,1-1-1,1 0 20,-6 1 0,1 0 0,3-1 0,0 1 0,0-1 0,0 1 1,-1 0-1,-2-1-38,1 1 1,-2 0 0,0 0 0,-1 0 0,0 0-1,0-1 1,2 1-5,5 0 0,2-1 0,1 0 0,-1 0 0,-1 0 0,-4 1 0,-4 0 19,6-1 0,-5 1 0,-3 0 0,2 0-4,1-1 0,1 0 0,-1 1 0,0-1-1,1 0 1,-1 1 0,0-1 0,1 0 1,0 0 0,-1 0 1,1 0-1,0 0-6,-1 0 1,-2 1 0,3-1 0,6-1 9,-6 1 0,5 0 0,4-1 0,1 0 0,0 0 0,-2 1 0,-6 0-25,2-1 0,-6 2 0,0-1 0,1 0 1,4 0-5,0 0 0,5-1 0,2 0 0,1 0 1,-2 0-1,-3 1 0,-6 0 1,6 0 1,-6 0-1,-2 1 1,1-1-5,1 1 0,-1-1 0,0 0 0,0 1 1,-1 0 1,-1 0 0,0 0 0,0 0-2,-2 0 0,0 0 0,-1 0 1,-1 0 0,15-1 1,-1 1-1,-1-1 0,-2 0 1,-2 1 0,0-1-1,-3 1 1,-1-1 0,0 1-4,-3-1 0,-1 1 0,0 0-2,-2-1 0,-2 1 0,0 0-8,-2 0 1,0 0-1,-1 0-6,18-2 0,0 1-9,-3 1 1,0-1-12,-2 1 1,-1 0-6,0 1 0,-2-1-12,0 2 1,-1-1-20,-1 1 0,-1 0-6,-1 0 1,-1 1-7,-2 0 1,-1 0-9,-2 0 1,-2 1-4,-2-1 1,-1 1-12,-3 0 1,-1 0-211,25 0-190,-11 0-431,-11 0-49,-10 0 0,-11 0 656,-7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7.926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7805 8201 10457,'-40'-16'327,"1"1"1,2 1 0,10 3 655,20 6 0,4 1 0,22-1 0,-1 2 0,45-3 0,-14 4-492,-11-1 1,1 0-280,-3 1 1,0-2-51,6 1 1,0-2 10,6 0 1,1 0-3,3-1 0,2 0-20,3-1 1,4-1-40,-15 3 0,3-1 0,2 0 0,-3 0-66,5-1 1,-1 1 0,2 0-24,-2 0 1,4-1 0,0 1 0,-3 0-4,2 0 1,-2 1 0,0-1-7,2 1 1,1-1 0,0 0-8,2 1 1,0-1 0,0 1-3,2-1 1,0 0 0,1 0-5,0 1 1,1-1 0,0 0 2,-15 1 0,1 1 1,0-1-1,-1 1 0,2-1 0,0 0 0,-1 0 1,1 0 7,1 0 1,0 0-1,0-1 1,1 1-5,-1 0 1,1-1-1,0 1 1,0-1 0,0 0 1,0 0 0,1 0 0,3 0 3,2-1 1,4 0-1,2 0 1,1 0-1,0-1 3,-7 2 1,1-1 0,0 1 0,0-1 0,1 1 0,-1-1-7,1 1 0,0-1 1,0 1-1,0-1 0,-1 1 1,1 0-5,-1 0 1,0 0-1,1 0 1,-2 0-1,-1 0 1,-2 1 1,10-1 0,-2 0 1,-2 1-1,1 0-4,2-1 0,0 1 1,0 0-1,0-1-3,-12 2 0,0 0 0,1 0 0,-1 0 1,0 0 0,1 1 0,0-1 0,0 0 1,0 1-1,-1-1-1,2 1 0,-1 0 0,0 0 0,0 0 1,1 0-2,-1 0 0,0 0 0,1 0 0,-1 0 0,0 1-3,1-1 1,0 1 0,-1 0 0,1 0-1,-1 0 0,1 0 1,-1 0 0,1 0 0,-1 0 0,0 0 3,1 1 0,-1-1 0,0 1 0,1 0 1,-1 0 2,0 0 1,0 0-1,0 0 1,-1 0-1,1 0 0,0 0 1,-1 1-1,0-1 1,0 1 0,1 0-3,10-1 1,-1 1 0,2 0 0,2 0-1,-9-1 1,2 2 0,2-1 0,-1 0 0,0 0 0,-4 0-1,-1 0 0,-3 0 0,-1 1 0,1-1 1,2 0-1,-1 0 1,3 0 0,1 0 0,-1 0 0,-1 0 0,-4 1 5,4-1 0,-3 0 1,-1 0-1,0 0 1,14 0 1,-1 0-1,-1-1-2,-2 0 1,-1 0 0,-1 0-3,-3-1 1,-1 0-1,-1 0-7,-3 0 0,0 0 1,-1-1-11,-3 0 1,0 1 0,-1-1-12,-2 0 1,-1 1 0,0-1-43,17-1 1,-1 0-51,-4 0 1,-2 0-85,-4 0 0,-1 1-179,-5-1 0,-1 0-114,-6 1 0,-1 0-492,20-2 738,-15 1 0,-20 2 0,-10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7T14:58:13.9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2324 8859,'36'-3,"3"0,0 3,10 0,10 0,-19 0,3 0,2 0,2 0,8 0,1 0,-14 0,1 0,0 0,17 0,0 0,-16 0,1 0,1 0,-2 0,0 0,0 0,1 0,-1 0,0 0,2 0,1 0,-1 0,-3 0,0 0,0 0,18 0,-1 0,-1 0,-1 0,-3 0,1 0,-1 0,0 0,1 0,1 0,1 0,0 0,2 0,4 0,-4 0,3 0,-3 0,-15 0,-3 0,1 0,14 0,1 0,-5 0,-4 0,-4 0,3 0,-1 0,-2 0,-1 0,-2 0,0 0,-6 0,-1 0,5 0,-2 0,12 0,9 0,-23 0,-2 0,0 0,-5 0,-4 0,-3 0,-5 0,-2 0,-3 0,-1 0,-2 0,-2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8.601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8014 8550 9930,'-48'1'327,"0"0"1,4 0 0,7-1 655,13 1 0,6-1 0,3 0 0,7 0 0,36-2 0,-7 1 0,33-2 0,-12 1-219,9-1-494,10-1-142,-27 1 1,1 0-17,3 0 0,2-1-20,2 0 1,1 0-15,3-1 1,2 0-9,1-1 0,2 1-11,2-1 0,2 0-6,0 0 0,1 0 6,2 0 0,0-1-6,0 1 0,1-1 14,1 0 0,0 0 9,-1 0 0,4-2 9,-19 3 0,5-1 1,0 0-1,-3 0-26,6-1 1,-2 0 0,2 0-27,-1 0 1,3-1 0,0 0 0,-3 0 5,5 0 0,-2 0 0,0 0-7,3-1 0,2 0 0,0 0-12,3 0 1,0 0-1,2 0-5,-16 2 1,0 0-1,2 1 1,4-1-2,4-1 1,5 0-1,3-1 1,-2 1 0,-3 0-11,3 0 0,-4 1 0,1-1 0,3 0-3,-11 2 0,3 0 0,2-1 0,0 1 0,-3 0 0,-2 0 1,10-1 1,-3 1 0,-2 1 0,1-1-2,2 0 1,0 1-1,0-1 1,0 1 0,-1 0 1,-1 0 0,2 0 0,6 0 10,-15 2 0,5-1 1,3 0-1,2 1 0,0-1 1,0 0-1,-4 1 0,-3 0 2,8-1 1,-4 0 0,-2 1 0,1 0 0,6-1-6,-10 1 1,4 0-1,3 0 1,1 0-1,-1 0 1,-2 0-1,-2 0 1,-6 0 18,13 0 1,-5 1-1,-3 0 1,1-1-1,1 1 1,-1-1-1,1 1 1,-1-1 5,-2 0 0,1 1 0,-1-1 0,0 0 4,-1 0 0,-1 0 0,0 0 0,0 0-1,-1 0 0,-1-1 0,0 1 0,0-1 2,-1 0 1,-1 0-1,0 0 1,0-1-6,-1 1 0,-1 0 0,1 0 0,-1 0 0,14-3 1,0 1-1,-1 0-5,-1 0 0,-1-1 0,1 1-4,-2 1 0,0-1 0,-1 0-11,0 1 0,-1-1 0,0 1-4,-1 0 0,0 0 1,0 0-7,0 1 1,-1-1 0,0 1-6,-1 0 0,1 0 0,-1 0-4,0 1 0,0-1 0,0 1-4,0 0 1,0 1 0,-1-1 3,-1 1 0,1 0 1,2 1-20,-2 0 1,5 1 0,-1-1-1,-3 1 6,3 0 0,-3 0 1,2 1 2,-4-1 0,3 1 0,-1-1 0,-4 1-3,-3 1 0,-2-1 0,-1 1-8,20 0 0,-1 0 8,-5 1 0,4 0-35,-9 1 0,6 0 1,0 0-1,-6-1-10,7 2 1,0-1 5,5 0 0,4 1 0,-11 0-146,4 1-61,-6 0-62,-6 0-134,-5-1-225,-8 0-300,-5 0 0,-6-1 738,-5 1 0,-10-3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9.232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8407 8945 15061,'-39'12'-56,"0"-1"0,2-1 0,9-1 179,19-3 17,0 0 17,0 0-6,1 0 62,1 0 594,1 2-533,17 2-28,2-3-44,19 0-6,1-6 0,10-1 6,9-2-99,-21 0 1,2 0-1,4-2 1,2 0-6,6-1 0,1-1 0,5 0 0,1 0-11,5-2 0,1 1-39,-16 2 1,0 0-1,1 0-7,2-1 0,0 1 0,1 0-9,2-1 0,0 1 0,1 0-12,1 0 1,1-1-1,0 1-5,1 1 0,1-1 0,1 0-8,0 0 1,0 0-1,1 1 4,0 0 1,0 0-1,0 0 2,-1 0 0,-1 0 0,6 0 6,-11 1 1,5-1 0,3 0-1,1 1 1,-3-1 0,-3 0-9,2 0 0,-4 1 0,1-1 1,6 0-8,-3 0 1,5 0 0,5-1 0,0 0 0,-1 0-1,-3 1 1,-6-1-15,3 1 0,-6-1 1,0 1-1,2 0-7,2-1 0,1 0 0,3 1 1,0-1-1,0 0-26,-6 1 0,0-1 0,1 1 0,0 0 0,1 0 0,1-1 3,6 1 0,0-1 0,2 1 0,0-1 0,0 1 0,0-1 29,-8 1 1,0 1-1,0-1 1,-1 0 0,1 0-1,0 0 1,0 1 3,0-1 1,1 0-1,0 1 1,-1-1 0,0 1-1,-2 0 1,-2 0 6,7 0 0,-2 0 0,-2 0 0,0 0 0,0 0 1,2 1 0,0-1 0,-1 0 0,1 1 1,0-1 9,-1 1 0,0-1 0,1 1 0,-1-1 1,0 1 9,-1 0 0,0-1 0,0 1 1,-1 0-1,0-1 14,-1 1 1,0 0 0,-1 0 0,0-1 0,0 1 24,10-1 0,-1 0 1,0 0-1,-1-1 15,-3 1 1,0 0 0,-1 0 0,0-1 9,-4 1 1,0-1-1,-1 0 1,0 1 29,12-3 1,-2 1 0,0 0 1,-5-1 1,-1 0 0,0-1-19,-5 1 0,0-1 0,-2-1-19,-3 1 0,-2 0 0,3-2 17,8-3 0,2-1 1,-3-1-68,6 0 1,-1-2-26,-11 3 1,2-2 0,-4 2-23,1-1 0,-2 1-17,0 0 1,0 0-12,1 2 1,0 0-1,1 0 0,0 2-6,0 0 1,1 1-9,2 0 1,-1 2-10,1 0 1,0 1-20,0 1 1,0 1-10,0 1 1,-1 0-14,-1 1 0,-1 1-26,-3-1 1,1 2-200,11 2 1,-2 0 114,-15-1 1,-1 0-23,7 2 0,-3 0-358,2 0-297,-10 0-88,-10-2 0,-9-1 656,-7 0 0,-3-1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39.956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8172 8827 11504,'-52'5'327,"1"-1"1,5 0 0,7 1-225,7-1-13,11 0-51,7-1 944,6-1 0,33-1-260,-7-1-303,28-2-56,-15-2-61,4 0-51,3-1-56,2 0-11,3 1-17,5-2-6,3 2-22,6-1-6,5 0-28,-11 1 1,6-1-53,-14 1 0,3 0 1,0-1-33,1 0 0,1 1 1,0-1-5,4-1 1,0 0 0,-2 1 0,10-3 1,2 0-11,-14 2 1,4-1 0,1 0 0,-2 1-5,5-2 1,-1 1 0,3 0-2,-2-1 0,4 0 1,0 0-1,-2 1 5,4-1 0,-3 0 1,1 1-3,-13 1 0,1 0 0,-1 0 0,1 0 1,1 0 0,1 1 1,0-1-1,0 0 4,0 0 1,0 0 0,0 0 0,5 0 9,1-1 0,4 0 1,2 0-1,0 0 1,1-1 2,-10 2 0,2-1 0,-1 0 1,1 0-1,-1 0 0,1 0-9,-1 0 1,1 0 0,0 0 0,-1 0 0,0 0 0,0 0 5,7-1 0,0 0 1,0-1-1,-3 1 1,-2 1 12,-3-1 0,-4 1 0,0 0 0,0 0-2,0 0 1,0 0 0,-1 0-1,1 0 0,-2 0 1,1 1 0,-1-1 0,0 0 3,15-2 0,-1 0 1,1 0-7,-2 0 1,-1 0 0,0 0-8,0 0 0,-1 1 1,0-1-5,-1 0 1,1 0 0,-1 1-6,0-1 0,-1 0 0,1 1-10,0 0 1,0-1 0,0 1 1,0 1 0,-1-1 1,4 0-13,-10 2 1,2 0-1,2-1 1,-1 1 0,-2 0-3,1 1 0,-3 0 0,1 0 0,2-1 1,0 1 0,3 0 1,1-1-1,-2 1 1,-3 0-3,15-1 1,-4 2-1,0-1 6,1 0 0,0 0 1,-1 1 6,1-1 1,-2 1-1,1 0 2,-1 0 1,-1 0 0,0-1 1,-2 1 0,0 0 1,-1 0 6,-1 0 1,-1 1 0,0-2 1,-2 2 1,-1-1 0,0 0 1,-2 0 1,0 0 0,-1 0 3,-1-1 0,-1 1 1,-1 0 1,-1 0 0,0 0 0,-1 1-2,-2-1 0,1 0 1,-1 0 3,18-1 0,0 0-3,-3 0 0,1 0-11,-3 1 0,1 0-3,-2 0 1,0 1 7,0 0 1,-1 0 2,-1 1 1,0 0 7,-1 0 1,2 1 14,-5 0 0,3 1 0,-2-1-3,8 1 0,0-1-11,-8 1 1,3 0 0,-4 0 15,6 0 1,-3 0-9,1 1 0,1-1-8,-1 1 0,-1 1 5,-1-1 1,0 1-1,-3 0 1,0-1 5,-4 1 0,0-1 8,-4 0 0,-1-1 3,-4 1 1,-1-1 58,23 0 134,1-3-145,-22 0-6,-2-2-72,-21-1-351,-6 2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0.379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14178 8211 10910,'55'-7'196,"-1"1"1,1-1-1,-3 0 1,0 1 0,-4 1 294,1 1 1,-3 1-1,6-1 1,1 0-1,4 0 1,1 0-1,4 0 1,0 1-165,-18 0 1,1 1 0,-1 0-74,3-1 0,0 1 0,1 0-234,1 0 1,1 0 0,0 0 5,2 0 0,0 0 0,1 1 9,0-1 1,0 1-1,4 0 31,1 0 0,4 0 0,1 0 0,-4 1-31,4-1 1,-3 1-1,3 0-19,-3-1 1,2 1 0,0 0 0,-4 0 0,-2 0 0,-4 1 0,0-1-3,-1 1 1,-1-1 0,0 1 7,-2-1 1,-2 1 0,1 0 12,-5 0 1,0 0-1,1-1 67,8 1 1,1-1 0,-3 1 9,4-1 0,-1 0 53,9 0 0,-4 0 357,6-2 139,-12 0 61,-9-2 261,-1-2-252,-14 1-383,2-2-85,-10 1-67,-1 1-28,2 0 129,9-4-152,-6 2-10,5-3 16,-10 3 17,-3 1 39,-4 2 224,-2-1-759,-4-2 0,-2-1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1.980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18130 2757 10619,'18'-32'491,"1"1"1,11-19 491,-26 53 0,2 1 0,0 10 0,-2-2 0,1 7 0,-2 3 0,-1-4 0,1 7-789,-1-7-155,0-1 6,1 1-6,-1-1 6,2 1-1,0-1 1,1 2 0,0-1 17,3 10-18,-2-6 7,2 8 10,-5-7 57,0 11-51,-2-6 12,0 9 5,-3-10 5,-2 0 1,-3 2-1,-1-1 180,-13 29-185,7-20-22,-8 22-1,12-25-10,0 2-1,2 0 1,0 2 5,2 0-12,0 2-4,1 1 10,0 0-11,0-1 6,2 0 0,-1 0 11,1-1 0,-1 1-6,-1 0 1,0 1 5,-1 0 50,-3 18-44,1-15-12,-3 13 6,2-19-6,0 1-5,1-1-6,-1 0-11,2 0 0,0-1-5,2 0 5,0 0 5,2 1-10,0-2 5,2 0 5,0-2-10,1-2 38,2 16-33,0-13 12,1 12-7,1-14 6,0 1-11,-1-1 6,1 1 0,-2 0 11,-1 1-6,0 0 6,-1 1-11,0 0-1,-2 1 1,1-1-12,-2 0 1,1-1-7,0 1 1,0-1-6,1 1-5,0-1 5,1-1 0,1-2 6,0 0-6,1-2 1,2 0-7,-1 0 12,1 0-11,-1-1 5,1 1 6,0 1-12,0 0 12,0 0 0,-1 1 0,0 0-1,-1 0 12,0 1 40,-1 15-24,-1 4-27,0-1 0,0-3 0,0-15 0,0 2-6,0-1 6,0 0 33,0 15-33,0-13-12,0 10-10,1-15 22,0 0-12,1 1 1,-1 1 16,3 17-5,-2-10 17,1 11-1,-1-15-5,-1-1 0,0 0 6,-1 0 5,-1 0 17,-1 1-6,-2 0 1,-3 1 5,1 0-28,-1 0 0,0 0 0,0 0-23,1 0 7,0 1-1,1-2 0,0 0-5,2-1 5,1-1-6,1 0 7,1 0-7,0 1 12,0-1 0,1 1 11,0-1 39,3 14-28,-2-12 6,2 10-28,-2-15 5,1-1 6,0-1-17,0-1 17,1-2-11,-1-2-6,0-2 12,0-1 5,0 5-17,-2-8 0,2 3 6,-3-10-11,0 0-1,1 0-10,-1 1-7,1 1 12,-1 1 0,0 0 0,0 1-11,-2 1 0,0 0 0,-1 1-12,1 0 12,-1-1-6,1 0-11,0-4 12,2 0-18,0-3-89,2 2-152,0-4-273,4 4 94,1-5-530,0 1 0,-2 1 656,-3 0 0,-1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3.972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18316 2453 10591,'10'-41'327,"0"0"1,-1 4 0,-2 11 655,-5 21 0,0 45 0,-1-20 0,1 34 0,1-17 0,0-8 0,1 12 0,0-12-252,3 17-636,-3-9 29,3 13 16,-2-12 22,0 2 12,-1 0-1,0 1 146,0 14-201,-3-13-12,1 9-22,-2-17-28,0 0 56,0 28-89,0-22-12,0 23 28,-1-12-22,1-11 0,-2 14 0,0-16-6,-2 2 17,0-3 5,-1 2 7,0-2 4,-1 0 18,1-1 0,-2-3 72,0 9-84,1-11 40,-2 15-40,5-21-10,0 5-12,2-10 33,1 6-44,0-5 5,0 5-10,1-2 4,0-6-10,1 4 0,0-9-6,2 5 11,-2-5 6,0 5 16,-1-6-10,0 0 10,-1 1-5,0 1 1,0 1-1,0 0 0,-1 0-6,0 0-11,-2 1-5,2-1-12,-1 0 1,2 1 5,0 0 5,0 1 18,2 2-6,1 2 11,1 3-12,0 0 12,1 14-16,-3-9-1,2 9 6,-2-11-1,0-1 29,-2 0 34,1 0 21,-1 0-16,-1 0 34,-5 25-96,3-18-10,-5 18 4,5-22 12,0 0 12,0 2 16,1 0-23,-1 1-22,1-1-5,1-1-6,0-2 17,1-2 22,1-2 23,1 0 72,2 10-84,-3-8-16,2 6-6,-2-12 17,-1-1 11,0-1 33,0-1 46,0 2-12,-3 1 0,0 3-44,-2 1-23,1-1-34,-1 1 0,2-2 74,-3 13-46,2-7 6,-2 8-28,1-8-17,1-3 6,-1 1 5,2-1 6,0 0-11,0 2 0,1-2 22,0 9-11,1-8 23,0 5 105,1 4-55,0-7-28,0 10-11,-2-9-1,-2 0 1,0 3-1,-2 1-16,-1 2 6,-1 4-7,0 1 7,-2 3-6,1 1-20,2-13 1,0 1-10,-2 14 1,2-9 0,1 0 5,1 5-10,1 10 16,4-16-12,0 0 29,1 0-11,2 0 5,2-1-5,0 2-1,-1 0-5,0 1 0,-2 2 51,-3 19-40,-3-12 6,-3 16-9,1-29 0,-2-1 4,-5 16-24,5-17 1,-1 1 45,-6 22-34,5-16-17,-1 8 0,6-21 12,3-4-18,1-3 12,5 13-11,0-13 5,3 11-6,-2-15 18,0 2-1,-1 0 1,0 1-1,-2-1-5,0 3 22,-2-1-11,0 1 0,0 0-6,0 0 12,-2 5-28,0-6-6,0 15 11,1-17 0,0 9 0,2-11-5,0 1-12,1 1 1,1 3 21,0 0-27,-1 3 17,0 0-12,1 2 29,-1 10-12,0-9-6,-1 6 7,0-13 4,0-3 7,0-2-1,0-1-22,0-1 23,0-1-12,0-1 11,0 0-11,0-1 6,1 0-17,0 1 28,1 5-22,-1-2 11,0 6-6,-1-5 0,-1 1 0,0 1 0,0 0-5,0 0 0,-1 0-1,0-1 1,-2-1 5,2-1-33,-1-1 33,0-3 0,2 0-56,-1 1-140,1-2-22,0 4-263,0-5-416,0 4-98,0-1 0,0 0 656,0 2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5.705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18375 2859 10378,'5'-39'983,"-1"8"0,-1 33 0,8 26 0,-7-8 0,7 20 0,-9-16 0,0 2 0,-1 2 0,0 2 0,-1 3-36,-1 1-852,-1 3 6,0 1 0,-1 0 11,1 1-6,2-1-16,-1 1 78,4 16-101,1-13 11,3 13 6,0-16 101,4 18-84,-4-14-6,2 15-5,-6-18 111,-1 18-77,-1-15 27,-2 13 17,-1-19-17,-3-1-11,-1-1 0,-1-3-16,1-1-7,0-3 135,0 3-162,3-8 11,-1 1-23,3-10 6,1-1 0,0 0-6,0-1-5,0 0 6,0 1 5,0 0 0,0 1 0,0-1 16,2 2 1,-2 0 151,0 10-123,-2-6 0,0 6-23,-2-8-5,-2 1 0,1-1 0,-1 0 6,1-1-35,1 0 1,0 0-11,2-1 5,-1 1 112,0 7-89,1-4-6,0 4-17,0-5-22,1-2 22,-1 8-28,0-4 6,0 7 17,0-4-12,-1 0 6,0 2-28,-1 1-6,0 0 1,-1 1-18,0 0 46,-2 15-34,1-10-29,0 9 18,2-14 0,1-2-1,2 0 6,0 0-5,2 0 0,0 0-1,2 1 6,0-2-5,0 1-6,0 0 6,0 2 16,1 17-16,-1-9-6,0 14 0,-2-16 5,-1 1 1,0 0-1,0 1-16,0 0 17,0-2-1,-2-1 12,0-3 28,0-2 0,1-2 5,0-3 6,1-1 34,0 2-51,0-6 6,0 2-6,1-5 23,-1 1 16,1 2 12,-1 4 5,0 3-11,-3 3-34,0 3-22,-3-1-17,0 2 1,0 0-7,0-1 18,-1 12-23,1-11 0,-1 6-6,5-16 6,-1-4 0,2-3 17,1 1-17,0-5 0,0 2 0,0-4-6,0 1 17,1 0-5,0 2 0,0 9-1,0-2 6,-1 8 1,0-5-1,-2 3 0,0-2-11,-1 1 6,0 1-6,0-2-6,1 2 12,1-1-6,0 1-6,1-2-5,0-2 0,0-3 11,0-1 16,1-1 24,4 5-35,0-5 1,2 5 11,-2-5-12,1 0-5,-2 1 6,0-1-12,0 2 1,-2 1 16,-1 1-17,0 2 23,-1 21-17,-2-15-6,2 13 1,-2-22 5,1-1 11,0-2 6,1 4-17,0-1 11,0 0 0,1 0-11,0-5 11,0 2 12,0 19-23,0-11 0,0 15 0,-1-16 11,0-1-11,-2 1 0,1 6 6,-2 1 10,1-2-10,0-4 0,1-9 5,0-2 6,0-2-6,0-1-11,1 5 5,0-1-5,0 2 0,0-2-5,0-2 16,0 2 0,0 0-16,0 1 16,0 1-17,0-1 1,0 0 16,0 0-11,1-1 0,-1 0 5,1-1 1,-1 3 0,0-6-1,2 3 1,0-2-12,-1-3 6,3 8 0,-1-5 0,1 6-5,-2-1 5,2 2-6,-4 2 6,2 2 0,-2 1-6,0 2 12,0 12 5,-1 3-5,0-2-1,1 3-10,-1-22 5,1 4-6,0-12 6,1-1-5,0 0-12,3 8 11,0-5-5,1 7-73,-2 3-45,0-4-537,0 16-241,-2-12 907,0 17 0,0-24 0,-1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7.159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15758 8665 9897,'51'0'983,"-6"0"0,-23 0 0,2-1 0,3 0 0,21-6 0,-7 3 0,18-5 0,-9 3 0,3-2-492,-7 2 1,1 0-1,-9 2 1,1-1-165,7 0 1,6 0 0,-5 0 163,0 1 1,-1 0-469,16-2 1,0 0-27,-17 2 0,-2 0-8,2 0 0,0 0-1,-1 0 1,1-1 5,-2 1 1,0 0 2,-1 0 1,0 0 2,-2 0 0,1-1 5,13-1 1,0 0-6,-14 1 0,0 0 0,10-2 0,-1 0 8,-17 2 1,-1 1-4,30-6 1,-3 0-6,0 0-6,-2 1 1,-3 0 16,-2 2 17,-4 0-11,-3 1-1,-6 0 7,-5 0-23,-5 2 0,-6 1 22,-5 0 17,-6 1 231,-5 0-287,-36 8-5,11-1-18,-29 6 7,21-4-18,-29 9 40,21-5-1,-19 6 1,28-8-11,2 1 5,1 0 6,-2 0 0,1 0 11,-5 0-12,-3 0-10,-5 0 5,-5-1 23,-7 1-1,-5-1 23,-7 1-11,27-5 0,1 0-6,-3 0 0,0 0 9,0-1 0,-2 1 27,-13 1 1,0 1-28,14-3 0,0 1-1,-9 0 1,3 1 19,-7-1-11,11-1-11,8-1-17,10-1-39,7-1-6,8 0 67,29-8-5,-5 2-6,25-5-16,-13 4 10,4 0 6,4-2 1,4 1-7,3-2-11,-11 3 1,2 0-6,19-5-1,-15 4 1,5-2 0,-3 1 0,-8 1 0,1 0-12,20-4 1,-1 0-17,5-1 0,1-1-1,-2 0 6,1-1 6,-2 0 17,-17 4 0,-1-1 0,20-5 16,-13 2 1,-1 1-6,4-2 11,12-4 0,-23 7 6,-3 2 5,-5 0-4,-3 2 10,-7 0 33,-5 2-1045,-5 2 0,-45 7 738,6 1 0,-17 1 0,25-1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8.238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9278 4025 10899,'18'-14'983,"-1"3"0,-5 12 0,3 0 0,5 0 0,6 0 0,7-1 0,7-2 0,7 0-138,9-1-763,-24 1 0,0 0-10,3 0 1,1 0-17,2 0 0,1 0-9,1 0 1,2 0-12,1 0 1,0 1-4,3-1 1,0 0-6,1 0 0,0 0-11,3 0 0,1 0-3,0 0 0,1-1-9,2 1 1,2-1-1,0-1 1,4 0 0,-3 0-3,-10 1 1,-1 0 0,1 0 0,0-1 0,2 1 1,0-1-1,-2 0-1,2 0 1,-2 1 0,4-1-2,5-1 1,5 0 0,1 0 0,-3 1-7,-11 0 0,-1 1 0,1 0 0,1 0 0,1-1 1,3 1-1,0-1 1,2 1 0,-1-1-10,3 2 1,2-1 0,0 1-1,-1 0 1,-2 0 6,2 0 1,-3 0-1,0 1 1,3-1-3,-1 1 0,4-1 0,0 0 0,-1 1 1,-4 0-2,-3 1 1,-4-1-1,0 1 1,3 0-7,1 0 1,3 0-1,1 0 1,-1 0-1,-3 0 6,-1 1 1,-2-1 0,0 1 0,1 0 1,11-1 0,2 1 0,0 0 0,-1-1-12,-7 1 1,0 0 0,-2 0 0,-3 0-1,2 0 0,-2 0 1,1 0-16,12 0 0,1 0 1,-5 0-76,0 0 0,-4 0-119,-3-1 1,1 1-101,-7-1 0,2 0 0,-3 1-164,2-1 0,-1 0 295,11 0 0,-6 0 1,-18 0-1,-14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49.025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12802 3401 11280,'48'-10'245,"1"-1"1,0 1 0,12-3 0,-2 2 245,-4 1 1,-3 2-1,-7 2 1,-2-1-1,4 1 1,3 0-165,1 0 1,3 0 0,-1 0-1,-10 2 1,-2-1 0,3 1-1,11-1 1,4 0 0,1 0-83,-13 1 1,2 1 0,-1-1 0,-1 1 81,3 0 1,-1 0 0,2 0-304,-1 0 1,2 1-1,0-1 1,-3 0-5,1 1 1,-2 0 0,0 0-3,2 0 1,1 0 0,-1 0-6,2 0 0,-1 0 0,1 0 0,0 0 0,0 0 0,3 0 9,1 0 1,4-1-1,0 1 1,-2 0-7,4-1 1,-3 1 0,2 0-2,-3 0 1,3-1-1,-1 1 1,-3 0 6,-1-1 0,-2 1 1,-1-1-5,0 1 1,0-1 0,0 1 3,-1-1 1,0 0-1,0-1 0,-2 1 1,-1-1-1,4 0 7,-3 0 1,3-1-1,1 1 1,-4-1-2,2 0 0,-3 0 0,4 0 15,4-1 1,5 0-1,1-1 1,-5 1 13,2-1 1,-4 1 0,0-1-38,0 1 1,-1 0 0,-2 0-5,-7 1 1,-1-1 0,-2 1 11,11 0 0,-3-1-28,-15 2 0,-2 0-31,7 0 1,-3 1-295,-1-1-659,-9 2 0,-13 1 656,-6 1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17T14:58:15.1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2611 8725,'37'-4,"0"0,-1 0,0 1,6 3,0 0,3 0,2 0,-5 0,2 0,1 0,8 0,2 0,2 0,-9 0,0 0,1 0,1 0,3 0,0 0,1 0,-1 0,-1 0,0 0,0 0,0 0,3 0,0 0,1 0,0 0,4 0,1 0,0 0,1 0,-9 0,0 0,1 0,-1 0,0 0,9 0,0 0,0 0,-1 0,-1 0,-1 0,0 0,0 0,-4 0,1 0,-2 0,0 0,-5 0,-2 0,0 0,2 0,7 0,1 0,0 0,0 0,-5 0,0 0,-1 0,1 0,-2 0,-1 0,1 0,-1 0,2 0,0 0,0 0,-2 0,8 0,-2 0,1 0,0 0,0 0,-1 0,-6 0,0 0,-2 0,14 0,-4 0,-8 0,-3 0,-9 1,-2 0,21 5,-10 2,-15 1,-11-1,-8-5,-7-1,-2-2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57.60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8200 3394 9998,'43'10'327,"1"0"1,-4-1 0,-4-3 655,-6-6 0,2-2 0,2 1 0,1 0-79,2-1-764,1 1 5,2 0 12,-2-1-5,2 0 5,-1 0-23,0 0-11,0-2-5,1 1-1,0-2-5,0 2-11,1-1-6,2-1-44,2 0-6,1 0-12,3 1-16,0-1 5,2 2 1,1-1 2,-14 2 0,1 0 9,20-1-20,-19 2 0,-1 0 19,16-1-16,0 2 6,-1 0-1,-1 0-11,-2 0 12,-3 0 10,-2 0-10,-2 0-1,0 0-3,-5-1 1,2 0-3,11 0-9,-12 0 1,0 0 13,4-2-11,0 2 6,3-2-11,0 1-6,2 0 0,1-1-6,1 1 6,0 0 0,1 1-5,-3-1-7,1 2 1,-3-1 11,0 1-11,-1 0 5,-1 0 1,-1 0-6,-1-1 27,-1 0-4,1 0 4,-1-1 1,2-1-6,-1 0 12,1-1-1,1 0 1,1 0-4,-3 1 1,3 0-3,12-2-12,-3 2 1,0 0-1,-2 0-11,-19 2 1,-1 1 5,13-1-11,0 1 5,-2 0-10,1 0 16,-3 0 0,1 0 0,-3 0 0,1-1-6,-3 1 6,0 0 11,-1 0 6,0 0-6,1 0 6,-1 0 0,1-1 0,0 1-6,0-1-11,1 1 11,0 0-5,2-1 5,0 0 0,0 1 17,14-1-22,-13 1 10,11-1-10,-19 1-6,1-1 6,-3 0-6,-1 1 11,-2-1 0,0 0 11,-2 0-10,0-1 4,0 1 18,16-3-23,-9 2 8,5-1 1,1 0-3,3 0-6,-8 0 1,-1-1-7,3 2 12,1-2 5,-1 1-10,1 0 4,-2 0 7,11-1-12,-12 1 0,7 0 0,-15 1-11,10 1 23,-9 0-23,9 0-11,-11 1 11,1-1 0,1 1 5,1-1 1,2 0-1,1 0-21,2-1 16,1 0 0,2 0 11,0-1-11,15 0 11,-12 0-5,11 1 22,-18 0-17,-1 1 0,10 0 6,-11 1 33,17-2-16,-10 1-23,-1 0-5,0-1-6,-9 0-12,2 0 12,2-2 6,2 2 5,3-2-11,3 0 6,3-1-6,4 0 5,2-1 12,1 1-9,-14 2 1,1-1-3,17-2-1,-19 3 1,-1 0 11,12-1-12,-4 1 12,-1 0-11,-3 0-6,-2 1 11,-2-1 0,-1 1-5,-1-1 10,-1 2-10,2-2 0,0 1 5,3-1-11,3 0 0,3 0 0,4 0 5,5-1-10,3 1 5,3-1 0,1 1 0,-14 1 0,0 0-6,-10 0 1,-1 1 5,11 0 0,0 0 5,13 1 1,-2 0-1,-5 0-13,-19 0 0,2 0-9,26 0 0,-2 0 6,-10 0-90,-3 0 6,-11 0-62,13 0-140,-12 0-364,1 0-323,4 1 0,1 2 0,-3-1 738,-4 0 0,-17 0 0,-6-2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59.54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8271 3379 10020,'58'-12'983,"-6"1"0,-26 8-492,7 0 1,3 0 491,13-2-492,-7 1 1,1 0 188,9-1-596,4 0 17,1-1 5,1 2-5,0-1 5,2 1-16,-1-1 5,1 0-33,1 0 23,0 0 49,-4 1 0,3-1-98,-22 2 1,0-1-4,23 0 1,-2-1-1,-25 2 1,-1 1 0,1-1 0,0 0-9,1 0 0,1 0 0,-1 1 0,3-2 31,16-1 0,2 0-28,-13 2 0,1-1 3,15-2 0,-1 1 5,-16 2 1,0-1 41,18-1 1,5-1-14,-10 2 0,3 1 1,-2-1-48,-9 0 1,-2 1 0,2 0-3,5-1 1,0 1 0,-5 0 0,-10 1 0,-3 0 5,0 0 0,-1 0 12,30-1 5,-3-1-5,-3 1-6,-3 0-6,-1-1 1,-1 0 13,-15 1 0,1 0-13,20-3-12,-19 3 0,0-1 17,18-3 17,3 1 5,1 0-25,-30 3 1,1 0-1,16-1 0,0 0-14,-11 2 1,1-1-1,10 1 0,1-1 8,0 2 1,-3 0-9,-10 1 1,-1 0-1,9-1 0,1 1 8,-4 0 1,-3 0-9,20 1-8,-22 0 0,-2 0 14,10 1 22,15 3-17,-16-1 1,13 1-1,-19-2 17,0 0 1,2-1-29,22 2 6,-12-3-9,-16 0 0,0 0 20,17-1 12,1 1-12,-12-1 0,0 0 0,21 0-9,-21 1 1,0 0 8,14 0-11,-1 2 5,-2-2 0,-1 2-10,0-2-1,-3 2 0,-1-1-5,-3 0 16,0 0-5,-1-2 11,-1 2-28,1-2 22,0 0 6,2 0-22,2 0 27,3 0-21,2-1-1,2 0 11,3-2 1,1 1 5,2-1 0,1 2 8,-17 0 0,1-1-22,-10 2 0,1-1 0,8 0 0,0 1 14,16-1-4,-2 1-2,-2 0 6,-2 0-6,-2 0-2,-17 0 0,1 0 2,14-1 6,13 1 11,-21-2-22,-1 1 5,1 0-5,-1-1 0,2 0 0,0-1-6,0 0 0,0 0 12,1 0-18,1 0 1,-1 0-1,16 0 7,-16 0-12,11 0 0,-19 1-17,-3 1 11,-3-1 6,-2 1 11,-2 1 12,-4-1-12,-2 1 0,-1-1-16,0 0 21,-1 0-10,1-1 0,0 1-1,1 0 1,1-1-12,1 1 6,1 0 0,0-1-5,9 0 5,-6 0-6,14 0 6,-16 0 6,3 2-12,-9-1 28,-3 1-22,-1 0 23,-2 0 38,-1-1-5,-1 1-50,2-2-6,0 2 6,2-2-1,1 0-10,2 0 10,3 0 6,3 0-5,3-2-6,2 1 6,2-1-6,3 0 5,1 1 6,3-1-22,1 2 6,0 1-1,11 0 6,-13 1 6,6 0-1,-17 0 6,-3 0 6,-2 0 0,-1-2-6,11-1-5,-5 0 5,9-1 0,-5 1-11,2 0 17,5 0 0,1-1-6,4 1 23,3 0-29,2 0 6,1 0 6,0 1-6,-2 0 12,12-2-12,-17 3 11,4-2 6,-21 1 12,-5 1-1,-4-1 11,-3 1-33,-1-1-28,5 0 11,-2 0-6,5-1 6,-2 1 0,3-1 0,1 1 6,14-2 5,-7 1-17,9 0 1,-10 1 5,2 1 5,-2 0 1,1 1 0,-2 0-1,3-1 18,-10 0 5,2 0 33,-11 0-38,0-1-23,2-1-6,1-1-11,2 0-5,0 1-1,2 0 1,3-1 22,2-1-6,4 1 6,2-1-5,3 1-1,1-1-5,2 2 5,-1 0 1,-1 2-1,-2 0 6,7 1 6,-12 0 11,3-1 11,-15 1 319,-3-2-370,1-2 7,6-3 10,-1-1-5,5 0 11,-6 3-6,1 1 6,-1-1 17,0 2 168,-2 0-185,-4 1-51,4-3 29,-2 1-17,5-3 22,-4 3-28,0 0-257,0 1-549,-1-1 523,2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0.71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8206 3646 10339,'35'3'983,"0"-1"-492,4-1 1,1-1 491,16 0-492,-8 0 1,0 0 491,14 0-492,-29 0 1,0 0-1,2 0 1,1 0-286,1-1 0,0 1-176,1 0 1,1-1-12,1 0 1,0 0-6,1-1 0,0 1-6,0 0 1,3-1 0,-2 0 1,2 0-1,-1-1 5,7 1 0,2-1 16,7-1 0,6 0 0,-4 0-8,-3 0 1,0 0-9,-7 0 1,3 0 0,-2 0 2,7 0 0,-2-1 2,2 1 1,2 0-3,0-1 0,1 1-10,-19 2 1,-1-1-1,1 1 4,0 0 0,1-1 1,-1 1-5,1 0 1,1 1-1,0-1-5,-1 1 0,1-1 0,-1 0 5,0 1 1,-1 0-1,5 0 2,10 0 1,7 0 0,1 1 0,-6-1-6,-6 1 0,-3-1 0,3 1-4,5 0 0,6-1 0,-2 1 0,-7 0-6,9 0 0,-6 0 0,1 0 1,-1 0-1,0 0 1,-1 1 5,-3-1 0,4 1 0,-6-1 0,3 0 0,-2 1 0,10-1 0,-1 1-4,-8-1 0,2 0 1,-4 0-3,7 0 1,-2 0 7,1 0 1,0 0 2,-1-1 1,4 0 11,-6 0 0,4 0 0,3-1-8,-4-1 1,5 1 0,-1-1 0,-1 0-6,-10 0 0,0 1 1,-2 0-1,3 0 0,6-1 0,2 0 0,-2 0 1,-6 0 0,9 0 1,-5 0-1,2 0 1,-1 1 2,-1-1 1,0 0 2,-1 1 0,0 0 0,-2 0 1,1 0-4,-1 0 0,-1 0 0,0 1 1,0-1-4,0 1 1,-1-1 2,1 1 1,-1-1-4,0 1 1,1 0-6,-2 0 0,2 0-6,-4 0 1,2 0 0,-1 0-4,7 0 1,0 0 8,-9 0 0,3 0 0,-4-1-6,4 1 1,-3 0 2,1 0 0,0-1 8,-1 0 1,1 1-9,-1-1 1,0 1 2,-2-1 0,1 0 0,-2 1 0,0-1 2,0 0 1,-1 0 5,-3 1 1,1 0-4,-2-1 1,0 0-1,-2 1 1,0 0-6,-3-1 0,2 0 0,12 0 0,0 0 3,-12 1 0,0-1-3,10 0 0,-1-1 3,-13 2 0,-2 0-3,31-1-12,1 0 7,-3 1-18,2 0-21,-3 0-1,1 0-6,-3 0-16,-1 0-17,-2 0-39,-3 1-79,-5-1-782,12 1 0,-20 0 0,6 0 0,-25 1 738,-4-1 0,-9 1 0,-3-1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1.68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8441 4041 10171,'-44'0'327,"0"1"1,7-1 0,7-1 655,16-1 0,9 0 0,30-6 0,16 5 0,13-4 0,8 7-492,-24-1 1,1-1-1,-7 1 1,2 0-482,7 0 0,4-1 0,-3 1-2,0-1 1,-1 1-1,15-1 1,-1 1 2,-14-1 0,-1 1-5,0-1 0,1 1 8,0-1 0,1 0 0,-2 0 0,4 0 23,11 0 0,7 0 1,-4-1-24,0 1 0,1 0-13,3-1 1,4 1 0,-5 0-2,-4 0 0,-4 0 3,4 1 0,0-1-3,1 1 0,2 0-2,-3 0 0,5 0 0,-3 0 2,-12 1 0,-1-1 0,1 0 9,15 1 1,2-1-1,-3 1-6,-15 0 1,-3-1 0,1 1 16,1-1 1,0 1 0,0 0-6,0 0 0,-1 0 0,4 0-3,1 0 1,3 0 0,0 0-1,-2-1-9,3 1 1,-3 0 0,3 0-4,-2 0 0,2 0 0,0 0 0,-4 0 0,0 0 0,-2 0 0,-1 0 0,-1-1 0,1 1 0,3 0 7,-2-1 0,3 0 0,1 1 0,-3-1-2,3 0 1,-3 0 0,2 0-2,-3 0 0,3 0 1,-1-1-1,-4 1-1,0 0 1,-2-1 0,-1 1-1,0-1 1,1 0 0,-1 0 7,21-1 1,-1 1 8,0-2 0,0 0 2,0 1 1,0-1-9,0 0 0,0-1-3,0 1 0,0 0-3,0-1 1,0 0-12,-1 1 0,3-1 5,-6 1 0,5 0 0,-3-1-2,-12 2 0,-2-1 0,2 1-2,13-1 0,3-1 0,-4 1 4,-14 1 0,-3 0 0,0 1-2,2-1 0,0 0 0,0 1-2,0-1 0,0 1 0,0-1 2,1 1 0,0 0 0,0 0-4,0 0 0,1 1 1,-1-1-1,0 1 0,-1-1 1,1 1-5,-1 0 1,0-1-1,0 1 4,-2 0 1,-1 0-1,4 0-9,7-1 1,4 0-1,2 0 1,-3 0 6,6 0 0,-2-1 0,4 0 9,-14 1 1,5-1-1,0 1 1,-2-1 0,-4 1 1,6-1 1,-4 0 0,-1-1-3,-3 1 1,0 0 0,-3 0-13,5 0 1,-3 0-7,1 0 1,0 0-9,-1 1 1,2-1-30,-4 1 0,2-1 0,-1 0-21,5 1 0,2-1-116,2 0 1,4 0-1,-5 1-97,-6 0 1,-3 1-200,13-1 1,-1 0-8,-21 1 0,-1 1-492,28-1 738,0 1 0,-30 0 0,-5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2.68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8251 4189 9908,'-35'3'491,"-1"0"1,-21 1 491,57-4 0,0-2 0,17 0 0,-8 2 0,28-2 0,-18 2 0,13 0 0,-9 0-796,4 0-86,19 0-56,-7-1-1,16 0 1,-10-2 11,3 0-3,-7 0 1,3 0-7,9-2 1,1 1-26,1 0 1,2 0-7,2 0 1,-1 0-6,-13 1 1,-1 0 13,2 1 0,1 0 6,0-1 0,1 1 5,2 0 1,1 0-4,-2 0 1,5 1-12,-5-1 1,6 1-1,1 0 1,-4 0-20,-5 0 1,-3 1 0,4-1 1,5 0 1,5 0 0,0 1 0,-6-1 2,10 1 0,-3 0 9,1 0 0,3 0 5,-3 0 1,5-1-1,-4 1-13,-11 0 1,-3 0-1,3 0-4,-2 0 1,3-1 0,0 1 0,-3 0 1,1-1 0,-2 1 1,0-1-5,1 1 1,1 0 0,2-1 4,3 0 1,3 1-1,1-1 1,-2 0-9,3 0 0,-2 0 0,3 1 0,-3-1 0,3 0 0,0 1 0,-4-1 0,1 0 0,-2 0 0,-1 0 3,1 0 1,1 1 0,-1-1-4,1 0 0,0-1 0,-1 1 7,1 0 1,-1 0-1,1 0-2,0-1 1,-1 1 0,1 0 1,-1-1 1,0 1 0,0 0-1,-1-1 0,0 1 1,3-1-8,0 0 0,3 1 0,1-1 0,-3 0 0,4 1 0,-3-1 0,3 0-6,-4 0 1,3 0-1,0 0 1,-4 0 3,1 0 0,-4 0 0,1 1 0,1-1 0,0-1 0,0 1 2,0 0 0,0 0 0,1 0 2,1 0 0,0 0 0,-1-1 0,1 1 0,0 0 0,1 0-2,-1 0 0,1-1 0,0 1-6,-1 0 0,1 0 1,0-1 1,0 1 0,0 0 1,0 0-9,0 0 1,-1 0 0,1 1-2,-1-1 0,0 0 0,0 0 1,0 1 1,-1-1 0,0 1-2,0 0 0,0-1 0,-1 1 0,0 0 0,-1 0 0,1 1 1,-2-1 1,0 0 0,0 1-10,-1-1 1,-1 0 0,1 1-8,-2-1 0,0 1 0,-1 0-10,0 0 1,0-1 0,-1 1-18,-1 0 1,-1 0-1,1 0-20,-2-1 1,0 1-1,-1 0-37,-1 0 0,-1 0 0,0 0-168,19 0 0,-1 0-188,-5 0 1,2 0 139,-10 0 0,2 0 0,-4 1-164,2-1 0,-1 0 295,9 1 0,-6 0 1,-19-1-1,-14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3.60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8302 4511 10334,'-43'4'327,"0"1"1,4-1 0,6-1 655,16-3 0,1 0 0,3 0 0,3-1 0,1-1 0,-1-2 0,39 0 0,-10 0-236,38 0-618,-12 1-39,8 0-40,6 1-25,-26 0 1,0 1-7,2-1 1,1-1-6,3 1 0,-1 0 8,1-1 1,2 0 27,21-2 0,2-1-11,-15 2 1,1 0-14,-6 0 0,2-1 0,-2 1 19,5 0 0,0 0 39,0-1 0,5 0 0,-3 1-20,10-2 1,2 1-23,-8 0 1,4 0 0,-3 1-13,-12 0 0,-2 1 0,0 0-10,3 0 1,1 0 0,0 0-8,0 0 0,0 0 0,3 1-6,3 0 0,4-1 0,1 1 0,-3 0-4,4 0 1,-3 0 0,4 1-4,-3-1 0,4 1 0,-1-1 0,-3 1-2,2 0 0,-4 1 0,1-1 0,2 1 0,0 0 1,1-1-1,0 1 0,1 0 0,0 0 5,-1 0 1,1 0 0,4 0-2,-13 0 0,3 0 1,2 0-1,1 0 1,-1 0 0,3 1 0,0 0 1,1 0-1,0 0 0,0 0-1,0-1 0,0 1 1,0 0-1,0-1 1,-1 1 1,-2 0 0,1 0 1,-2 1-1,-1-1 1,-3 0 4,13 0 0,-3 0 1,-1 0-3,1 0 1,0 0-1,-1-1 4,-1 1 0,0-1 1,0 0-5,-1 1 1,-1-1-1,1 0-2,-2 0 1,1 0 0,-1 0-3,0 0 1,-1 0 0,1-1-2,-1 1 0,0 0 0,-1-1 0,1 0 0,-1 0 0,1 0-6,-2 0 0,0 0 0,4 0-3,0 0 0,3-1 0,1 1 0,-3-1-3,3 1 1,-2-1 0,3 1 2,-4-1 0,2 1 0,1 0 0,-5-1-8,1 1 0,-4-1 1,0 1 2,0-1 1,0 1 0,0-1-2,-1 1 0,0-1 0,-1 1 3,-2 0 1,0-1 0,2 1-5,-2-1 0,3 1 0,-1 0 0,-2-1 4,1 1 1,-2-1 0,1 1-4,12-1 0,2 0 0,-5-1-15,1 1 0,-4-1-14,-2 0 0,0 1-20,-5-1 0,-1 0-25,-4 0 1,0 0-248,7 0 1,0 0-159,-1-1 0,-1-1 0,-9 2 0,-3 0-492,22-3 738,-45 4 0,-7 1 0,-4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4.4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8263 4918 10020,'-39'-4'983,"5"1"0,30 3 0,2 1 0,30-1 0,-2 0 0,27-1 0,-5-1 0,6-1 0,8 1-492,-30 1 1,1 0-470,3 0 1,-1 0-12,1 0 0,0 0 0,1-1 1,0 1 10,0 0 0,-1-1 3,1 1 1,0-1-1,0-1 0,0 1 6,1-1 0,0 1-1,0-2 1,1 0 17,1 1 0,1-1 8,1 0 0,2-1 11,2 1 0,1 0 3,4-1 0,1 1 0,4 0 0,1-1-17,3 1 0,2 0-23,-18 2 0,0 0 0,1-1-10,2 0 1,0 1 0,1-1-20,1 1 1,0 0 0,4 0 7,3-1 1,5 0 0,1 1 0,-3-1-8,4 1 0,-2-1 0,3 1-4,-2 0 1,3-1 0,0 1-1,-4 0 0,1 0 0,-2-1 1,-1 1 1,1 1 0,1-1 0,-1 0-4,1 0 0,0 0 1,0-1 10,-1 1 0,1 0 1,-1 0-6,0 0 0,0 0 0,0 0 3,0 0 1,-1-1-1,0 1 4,0 0 1,-1-1-1,1 1-2,-2 0 1,1 0 0,-1-1-1,0 1 1,0-1-1,0 0 2,-1 1 1,0 0-1,-1 0-2,0-1 1,0 0 0,0 1 3,-2-1 0,1 1 0,-1 0-9,-1 0 0,0-1 0,1 1-6,-2 0 0,0 0 1,0 0-1,-1 0 0,-1 0 0,1 0-9,-1 0 0,-1 1 0,0-1 7,-1 0 1,0 1-1,0-1 2,-1 1 1,0 0-1,-1 0 0,-1-1 0,0 1 1,3-1-14,14 1 0,5-1 1,-4 0 4,-13 0 1,-3 1 0,3 0-4,13-1 0,2 0 0,-3 1 2,-17 0 0,-2 0 0,-1 0-10,2 0 1,0 0 0,-1 1-20,21-2 0,0 1-3,-2 0 0,2-1-24,-8 2 0,3-1 0,-3 0 4,8 0 1,0 0 15,-11 1 1,3-1 0,-5 0-22,3 1 0,-4-1-14,-1-1 0,0 1-14,-3 0 0,0 0-34,-3-1 0,0 0-73,-3 1 1,-1 0-124,-3-1 1,0 1-657,27-1 0,-7 0 0,-8 1 738,0 0 0,-24 0 0,-2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5.5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8174 5067 9852,'-46'14'327,"0"0"1,4-2 0,9-1 655,24-8 0,3 0 0,16 10 0,-1-7 0,15 7 0,-4-9 0,19 1 0,19-2 0,3-1-611,-27-1 1,3-1-245,22-1 1,2 0-81,-20 0 0,1 0-17,2 0 1,5 0 0,-5-1 15,-1 1 1,-2 0-6,3-1 0,1 0 0,1 0 0,1 1 8,0-1 1,3 0 18,-2 0 0,4 1 0,-1-1-22,9 0 1,1 0-30,-7 0 1,3 0 0,-3 0 0,9 1 1,-3-1-14,3 1 0,0 0-10,-21 0 0,1 0 0,-1 0 4,21 0 0,1 1 8,-1-1 1,-1 1-6,1-1 0,0 1 5,-1-1 1,1 1 2,0-1 0,0 0-15,-20 0 0,0 1 1,0-1 4,-1 1 1,1-1 0,0 0 0,0 0 0,1 1 0,-1-1-2,0 0 0,1 0 0,-1 0 0,1 0 0,-1 1 0,1-1 5,0 0 1,0-1 0,0 1-1,-1 0 1,1 0 0,0 0-3,-1 0 1,1-1 0,-1 1 1,0 0 1,-1-1 0,1 0 2,16 0 0,7-1 19,-16 0 0,7 0 0,3 0 0,-2-1 0,-6 1-16,2 0 0,-5 0 0,5 0-7,-3 0 1,7-1-1,1 0 1,-3 1 0,-8 0 9,11-1 0,-3 1-3,-1-1 0,3 1 0,-1-1-4,-13 1 1,-1 1 0,2 0-14,13-2 0,3 0 1,-3 1 5,-15 0 0,-1 1 0,-1 0 0,3 0 0,-1-1 0,0 1 2,1-1 0,0 1 0,0 0 1,0 0 1,-1 0 0,4 0 5,0 0 1,4 0 0,-1 0 0,-1 0-5,2 0 1,-2 0 0,2 0 1,-2 1 0,2-1 0,0 0 0,-3 1-4,-1-1 1,-3 1 0,0 0 1,1 0 1,1 0 0,-1 0-3,-1 0 1,0 0 0,1 0 1,-1 0 1,0 0 0,0 1-1,-1-1 1,1 0 0,-1 0 1,1 0 0,-1 0 1,1 0-3,-1 0 1,0 0 0,0 0 1,0 0 1,0 0-1,-1 0-2,1 0 1,-1 0 0,0 0-4,1 0 0,-1 0 0,1 0 3,20-1 1,0 1-18,0-1 1,0 1 0,-2-1 0,3 1-32,-8 0 0,4 0 0,-3 0 0,-12 0 0,-3 1 0,2-1-30,11 0 0,2 0 1,-4 1-105,4 0 1,-4 0-90,-1-1 0,0 1-123,-3 0 0,0 0-103,-3 1 0,-2 0 0,-3 0 0,-1 0 0,-4 1 0,-2 1-492,27 1 0,-13 2 738,-5 0 0,-22-3 0,-4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6.49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8367 5434 10636,'-53'0'327,"0"0"1,5-1 0,6 1 655,10-1 0,8 0 0,11 0 0,5-1 0,0 1 0,1 11 0,3-3 0,2 6-403,14-5-429,2-6-33,12 2-29,0-2-22,9 0-22,5-1-34,8 0-3,-9 0 1,2 0-9,-9 0 0,1 0 3,12 0 0,-1 0-3,-11-1 0,-1 1 0,1 0 0,-1-1 5,1 1 1,0-1 2,-1 0 1,2 1 10,14-1 1,0 0-9,-10 0 0,0 0-5,13 0 0,0 0 2,-12-1 0,-1 0-5,5 0 0,0 0 5,3-1 1,1-1 2,3 1 0,1 0 0,3-1 1,4 1 1,-1 0 0,4 0 0,-2-1-10,-11 1 1,-2 1 0,3-1-2,-2 0 1,2 0 0,1 1 0,-4-1 0,3 0 1,-3 1 0,0-1 3,2 0 1,1 1 0,-1-1-3,2 1 1,-1-1 0,1 0-6,1 1 0,-1-1 0,1 1 3,1 0 1,0-1 0,-1 1-3,1 0 1,0-1 0,1 1 3,0 0 1,0 0 0,0 0 5,1 0 0,0 0 1,0 0-7,1 0 1,0 1 0,0-1 5,1 0 0,0 1 0,0 0-2,0-1 1,1 1-1,-1-1-2,1 1 1,-1 0 0,0 0 1,1-1 0,-1 1 1,0 0-3,1 0 0,-1 0 1,0 0-1,0 0 1,0 0-1,0 0-2,-1 0 1,0 0 0,0 0 1,-2 0 1,1 0 0,4 0-4,-1 0 0,5 0 1,3 0-1,-2 0 1,-4 1-3,-8-1 1,-4 0 0,0 0 0,5 0-3,6 1 0,5-1 0,1 0 0,-2 0 0,-7 0 2,1 0 0,-5 1 0,0-1-1,2 0 1,-1 0 0,0 0-4,-1 0 0,0 0 1,2 0-2,0 0 0,3 0 0,0 0 1,-2 0-4,2 0 0,-3-1 1,2 1-4,-3 0 1,2-1-1,0 1 1,-4-1-3,-1 1 0,-4-1 0,0 0-4,1 0 0,-1-1 0,0 1-6,-1 0 1,-1 0-1,1 0-27,19-1 1,0 0-9,-2 0 0,0 0-20,-2 0 1,0 0-18,-2 0 1,-1 0-26,0 0 1,-1 0-60,-1 0 1,-1 0-99,-1 0 0,-1 0-159,-2 0 0,2 0 106,-7 0 0,2 1 0,-2-1-164,6 0 0,-1 1 328,-3 0 0,1-1 0,-7 1 0,8 0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7.36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8108 5647 10199,'-47'9'327,"0"0"1,3-2 0,12 0 655,28-4 0,1 0 0,23 2 0,-5-3 0,20 3-148,-9-3-712,4 1-34,3 0-27,1 0-6,4 1 0,1 0-22,2 0 5,2 2-11,1-1 11,1 0 6,0 1 16,2-1 12,1 0 11,4 0 62,4 0 33,6-2-70,-28 0 0,1-1-3,3-1 1,0 1-12,4-1 1,1 1-21,4-2 1,1 1-12,3 0 1,1-1-1,3 0 0,2 0-11,3 1 1,2-1-17,-19 0 0,0 0 1,1 0-9,3 0 1,-1 0 0,2 0-4,1 0 0,0 0 1,1-1-1,1 1 0,1-1 0,0 0 2,2 0 0,-1 1 0,1-2-2,1 1 1,1-1-1,0 1 4,1 0 0,0-1 0,0 1-10,1-1 1,1 0 0,-1 0 3,1 0 0,1 1 0,-1-1 4,1 0 0,-1 0 0,1 0 0,0 0 0,0 0 0,1 0 9,-2-1 1,0 1-1,3 0 11,-12 0 0,3 0 0,2 0 1,-1 0-1,-3 0-20,0 0 0,-2 0 0,0 0 0,2 0-5,-1 0 1,4 0-1,0 0 1,-2 0 0,-3 0 4,13-1 0,-4 1 0,-1 0-2,-1 0 0,1 1 0,5-1 2,-13 1 0,6-1 0,2 0 0,1 1 0,-2-1 0,-5 1-20,4-1 1,-4 1-1,0 0 1,4 0-4,-4-1 1,5 1-1,2 0 1,0-1 0,-4 1-1,-4 0 2,13-1 1,-5 1 0,-1 0-1,3-1 1,1 1-1,0-1-2,0 0 1,1 1 0,0-1-6,0 1 0,1-1 0,0 1-6,-15-1 1,-1 1-1,1 0 1,0-1-7,0 1 1,1 0 0,-1-1 0,0 1-3,1 0 0,-1-1 0,0 1 0,0 0-5,1-1 1,-1 1 0,0-1 0,0 1-12,15-1 0,-1 0 0,1 0-11,-2 0 0,-1 0 0,1 0-19,-4 1 0,-1-1 1,5-1-138,-7 2 0,4-1 1,2 0-1,-2 0 0,-5 1-131,6-1 0,-5 0 0,3 1 82,3-1 0,5 0 0,-2 0 0,-8 1 49,4 0 0,-10 0 1,5 0-1,-6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3:41:49.17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2735 7788 27262,'-24'-23'-2444,"-1"0"0,-14-13 623,38 35-200,1 1 3848,1 4-2095,1 0-600,1 5 355,3-2-1267,1 1 1706,2 0 262,3 0 436,13 3-1319,-2-4 1237,11 2 767,-2-4 9,3-2-409,6-1 0,3 0 674,13-1-905,-8 0 1,-1-1 490,12 0-735,-12-3 0,3 0-36,-11 0 0,1-1-60,16-2 0,0 0-55,-14 1 0,0-1-79,2 0 1,1 0-41,2 0 1,-1 0 6,2-1 0,0 1-10,1-1 1,0 1-41,0 0 0,2 0-80,-4 1 1,3 0 0,-1 1-40,7 0 1,1 0-31,-10 1 0,2 1 0,1 0-40,-2 1 1,-1 2-1,-1 0-66,8 0 1,-1 1 17,-8 0 0,1 1 0,-3-1-80,3 2 1,-3-1-22,-2 1 1,2 0 2,15 2 1,-1-1 33,-14-1 1,0 0 34,12 0 1,-1 0 67,-18-2 1,-1-1-716,0 0 1,0 0 797,-1-1 1,0 0 88,-1-1 1,1-1 49,14-2 1,0-1 38,-12 1 0,0-1 30,11-2 0,1 0 9,-3 0 0,2 1-97,-6 0 0,3 1 0,-2 0-73,11-1 1,0 0 2,8 0 0,-3 1-119,3 3-164,-3 0-102,-2 2-66,-3 0-52,-2 0 238,-17 0 0,0 0 10,17 0 43,-12 0 1,0 0 2140,4 0-2342,10 0 29,-19 0 21,-2 0 548,-2 0-525,-1 0 975,17 0-887,-14 0 39,5 0 114,-22 1-171,-10 0 1443,-2 0-1752,-2 0 161,1-1-166,-2 2-499,2-2 668,-1 0-409,0 0-1261,1 0-1051,-1 0 3169,1 0 1,-1 0-1,-1 0 1</inkml:trace>
  <inkml:trace contextRef="#ctx0" brushRef="#br0" timeOffset="17483">8572 7602 26871,'-11'-19'-7348,"9"5"6531,41 14 3448,5 3-1329,1 0-410,-2 3-386,-12-1-158,4 0-557,4 1 2113,4-2-556,5 1-1471,6-2 1562,-8-1 1,2-1-2258,-9 0 0,1-1 641,16 1 1,0-1 29,-12 0 0,2 0 8,0-1 0,5 0 1,-3 0-1431,11 0 1,-1 0 1394,-6-1 1,3 1 0,-3-1-117,5 1 0,0 0-424,-3 1 0,2-1 1,-1 0 668,8 1 0,0 0 17,-9-1 0,1 1 0,-2 0-23,2 0 1,-2 0-145,0 0 1,0 0 194,-1 0 0,-1 0-73,-2 0 0,1 0-5,-2 0 0,-1 0-339,-1 0 0,-1 0 348,-1 0 0,0 0 19,17 0 1,0-1 1,-16 0 1,0 0 1,14-1 1,-2 0 132,-17-1 1,-3 1-112,1-2 1,-1 1-39,-1-1 1,-1 1 49,-2-1 1,1 0 776,27-5-767,-5 1 674,-22 2 0,-1 0-709,12-2 303,13-3-7637,-34 6 7211,-1 0 0,-17 3 1,-3 2-1</inkml:trace>
  <inkml:trace contextRef="#ctx0" brushRef="#br0" timeOffset="4.59387E6">2113 8714 24575,'6'0'0,"6"0"0,18 0 0,6 0 0,7 0 0,5 0-1024,8 0 1024,-21 0 0,2 0-515,3 0 1,2 0 514,5 0 0,2 0 0,4 0 0,1 0-1096,4 0 1,1 0 1095,2 0 0,2 0 0,-19 0 0,0 0 0,1 0 0,0-1 0,0-1 0,-1 0 0,0 0 0,0-1 0,-1 0 0,0-1 0,0 0 0,-2 0 0,16-3 0,-1 0-743,-3 1 0,0 1 743,-6-1 0,2 1 0,-4 1 0,1 1 0,-2 0 0,3-1 0,0 1 0,-3 1 0,2 0 0,-3 1 0,3-1 0,-1 1 0,2 0 0,1 1 0,-2 0 0,0-1 0,-2 1 0,0 0 0,-4 0 0,0 0 0,4-1 0,0 0 0,-1-2 0,0-1 0,-2-1 0,0-1 0,3-2 0,0-1 0,-2-1 0,-1 0 0,5-1 0,1-2 0,4 1 0,0-1 0,-7 1 0,0 0 0,4 0 0,0 0 0,-1 1 0,0 1 0,-4 0 0,-1 2 0,4 0 0,-1 2-152,-6 1 0,0 1 152,2 1 0,1 1 0,6 0 0,1 0-246,1 1 1,0 0 245,3 0 0,1 1 0,-3-1 0,0 1 0,1 1 0,-1 0 0,-2 1 0,0 1 444,-5 1 0,0 0-444,-1 1 0,-1 0 437,-6 0 0,-2-1-437,3 1 0,0 0 0,-3 0 0,-1 0 0,1-1 0,0 1 0,0-1 0,-2 1 960,20 2-960,-8 0 0,-1 1 0,7 2 0,-7-1 0,-2 0 1785,6 3-1785,5 2 0,-3 1 0,1-1 0,5-1 0,2-1 0,1-2 0,-5-1 1238,-3 0-1238,-2 0 0,2-1 780,-2 0-780,1 1 0,-5 0 0,-3 0 0,-1 3 0,-5-1 0,2 0 0,-2-1 0,0-2 0,-2 1 0,-3-3 0,-3-2 0,-2 0 0,-3-2 0,-1 0 0,-2 0 0,-2-2 0,-4 1 0,-1 1 0,-4 0 0,-1 1 0,-3-2 0,-1 0 0</inkml:trace>
  <inkml:trace contextRef="#ctx0" brushRef="#br1" timeOffset="5.94999E6">1624 10022 24575,'29'0'0,"4"0"0,9 0 0,15 0 0,3 0 0,-20 0 0,1 0-711,2 0 1,1 0 710,2 0 0,1 0-1031,-5 0 1,2 0 0,1 0 1030,4 0 0,2 0 0,1 0-1015,7 0 1,1 0-1,1 0 1015,-1 0 0,0 0 0,0 0 0,-2 0 0,-1 0 0,-1 0 0,0 0 0,0 0 0,0 0 0,0 0 0,-1 0 0,1 0 0,2 0 0,-1 0 0,1 0 0,-3 0 0,-1 0 0,0 0-631,-3 0 1,-1 0 0,-1 0 630,-1 0 0,-1 0 0,-1 0 0,-2 0 0,-1 0 0,0 0-136,15-1 1,-1-1 135,-1 1 0,-2-1 0,-8 0 0,-1 0 0,-1-2 0,-1 1 0,0 0 0,2 1 0,-1-1 0,2 0 0,8 1 0,0 1 0,-1 0 0,2 1 0,-9 0 0,0-1 0,-1 1 0,9 0 0,-1 0 0,8 0 0,-1 0 0,-13 0 0,-1 0 0,0 0 0,0 0 0,-3 0 0,0 0 0,-1 0 0,-1 0 615,-3 0 1,-1 0-616,-1 0 0,-2 0 0,27 0 0,-9 0 2710,-4 0-2710,1 0 0,0 0 2521,-7 0-2521,-9 0 1750,-7 0-1750,-7 0 1348,-5 0-1348,-3 0 39,-3 0 1,-4 0-1,-2 0 1</inkml:trace>
  <inkml:trace contextRef="#ctx0" brushRef="#br1" timeOffset="5.95116E6">7615 9980 24575,'7'-3'0,"11"1"0,14 2 0,14 0 0,15 0-1922,-18 0 0,3 0 1922,9 0 0,3 0 0,-2 0 0,3 0 0,-12 0 0,1 0 0,1 0 0,1 0 0,0 0 0,2 0 0,4 0 0,2 0 0,1 0-967,-11 0 0,2 0 0,1 0 0,-1 0 967,-1 0 0,1 0 0,-1 0 0,0 0 0,9 0 0,-1 0 0,-2 0 0,-4 0 0,-1 0 0,-1 0-539,-4 0 1,0 0 0,-1 0 538,17 0 0,1 0 0,-15 0 0,1 0 0,1 0 0,-1 0 0,0 0 0,0 0 0,-2 0 0,1 0 0,-1 0 0,-1 0 0,-1 0 0,-1 0 0,14 0 0,-3 0-397,-5 0 1,-2 0 396,-4 0 0,-1 0 633,-5 0 1,0 0-634,1 0 0,-1 0 0,27 0 4330,-14 0-4330,-13 0 2312,-2 0-2312,-9 2 1398,-6 0-1398,-7 3 813,-7-2-813,-2 1 0,-1-3 0,-1 1 0</inkml:trace>
  <inkml:trace contextRef="#ctx0" brushRef="#br1" timeOffset="6.88928E6">7355 12676 24575,'-2'-3'0,"12"1"0,23 1 0,31 1 0,-18-2 0,4-2-1948,-7 0 0,2 0 0,2-1 1948,8-2 0,3 0 0,1-1 0,-12 2 0,0 0 0,0-1 0,2 0 0,3 0 0,1 0 0,0-1 0,1 1-867,4 0 1,0 0 0,2-1 0,-1 2 866,-8 0 0,1 1 0,0-1 0,0 1 0,2 0-740,3-1 0,2 0 0,1 1 0,0-1 0,0 1 740,1 0 0,2 0 0,-1 0 0,1 1 0,0-1-274,-11 1 1,0 0 0,-1 0 0,3 0-1,3 1 1,5-1 273,-10 1 0,3 0 0,4 1 0,3-1 0,3 0 0,0 1 0,1-1 0,-1 1 0,0-1 0,-3 1 0,-2 0 0,-3 0-102,8 0 0,-4 0 0,-2 0 1,-1 1-1,0-1 0,1 1 1,3-1-1,4 1 102,-10 0 0,4-1 0,2 1 0,2-1 0,2 1 0,0-1 0,1 1 0,-1-1 0,-2 1 0,-1 0 0,-4 0 0,-2 0 0,-5 0-40,19 1 1,-5 0 0,-5 0-1,-2 0 1,0 0 0,1 0 39,-3 0 0,1 0 0,-1-1 0,-1 1 0,-1 0 0,0 1 67,4 0 0,-1 0 1,-1 0-1,0 0 1,-3 2-68,7-1 0,-3 2 0,0 0 0,0 0 166,1 1 1,0 0-1,0 1 1,0 0-167,-3 1 0,1 0 0,-2 0 0,-4 0 0,-1 0 0,-4-1 0,0 0 0,7 0 0,-1 0 0,-5-2 0,-9-1 0,-3-1 1268,4 1 1,-1-2-1269,20 0 3997,-5 0-3997,-10-1 4889,-7 0-4889,-8-1 2299,-8-2-2299,-7-3 768,-5-2-768,-2 0 206,-3 0-206,-2 3 0,-1 0 0,0 0 0,-2-2 0,-3 0 0,-5-1 0,3 3 0,0 1 0</inkml:trace>
  <inkml:trace contextRef="#ctx0" brushRef="#br1" timeOffset="6.8921E6">1746 11058 24575,'14'0'0,"5"0"0,14 0 0,6 0 0,3 0 0,3 0 0,1 0 0,4 0 0,12 0-543,-28 0 1,1 0 542,5 0 0,1 0 0,1 0 0,2 0 0,1 0 0,0 0 0,3 0 0,0 0 0,1 0 0,0 0-533,3 0 0,0 0 533,0 0 0,1 0 0,2 0 0,0 0 0,1 1 0,1 1 0,-1 0 0,0 1 0,-2 1 0,0 1-3036,-3 0 1,-1 1 3035,-7-1 0,-1-1 0,-2 0 0,0 0-282,-3-1 1,0 0 281,-1 0 0,-1-1 0,1 0 0,-1 0 101,-1-1 1,-1 0-102,-1 0 0,0-1 0,30 0 0,1 1 0,-4-1 0,-3 0 0,0 0 0,6 0 0,-1 0 0,1 0 0,-31 0 0,1 0 0,11 0 0,1 0 0,-9 0 0,0 0 0,15 0 0,-1 1 0,-14 0 0,-2 1 0,4 0 0,0 0 0,-1 1 0,-1-1 0,-1 0 0,-1 1 0,7 0 0,0 1 0,-1-1 0,0 1 0,1 1 0,-2 0 0,1 0 0,-2-1 0,-3 1 0,0 0 0,0 0 0,2 0 0,0-1 0,1 0 0,1 0 0,1-1 0,1 1 0,0 0 0,-3-1 0,-1-1 0,-3 2 0,0-1 0,29 1 0,-3 1 0,4 0 0,-29-3 0,0-1 0,0 2 0,-1-1 0,3-1 0,-1 0 0,2 1 0,-1-1 0,-1 0 0,-1 0 0,-1-1 0,-1 0 0,28 0 0,-3 0 0,-2 0 0,3 0 0,-6 0 0,-5 0 0,-6 0 0,-6 0 864,-1 0-864,-1 0 0,10 0 0,5-1 0,6-3 0,3-2 0,-5-1 6321,-2 0-6321,0 0 0,1 2 0,5-2 919,-4 2-919,0 1 0,-2-1 0,4 3 0,-1 0 0,-2 2 0,-1 0 0,-7 0 0,5 0 0,0 0 0,2 0 0,2 1 0,-3 3 478,-5 2-478,-4 1 0,-3 1 0,-3 0 0,-2 0 0,-1 0 0,-1 0 0,1-1 0,-4 0 0,0 0 0,1 0 0,2-2 0,4 0 0,4-3 0,0-1 0,0 0 0,-2-1 0,-3 0 0,0 0 0,-1 0 0,-3 0 0,-2 0 0,-3 0 0,-2 0 0,0 0 0,-4 0 0,-1 0 0,-2 0 0,-2 0 0,2 0 0,-1 0 0,1 0 0,0 1 0,1 1 0,1-1 0,1 2 0,0-1 0,1 2 0,1-1 0,-1-1 0,3 0 0,1-2 0,-2 0 0,0 0 0,1 0 0,-2 0 0,5 0 0,1 0 0,-1 0 0,1 1 0,-1 1 0,0 0 0,-2 0 0,-3-2 0,-2 0 0,-2 0 0,1 0 0,-1 0 0,-2 0 0,-3 0 0,-2 0 0,-1 0 0,0 0 0,0 0 0,0 0 0,-1 0 0,-1 0 0,0 0 0,0 0 0,0 0 0,-3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8.22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7767 5977 10362,'61'11'327,"0"0"1,-5-1 0,-3-3 163,-10-6 1,-3-2-1,-9 2 1,2-2-1,24 1 1,1 0-1,-23 0 1,0 0-1,13 0 1,-1 0-1,-11 0 1,-1 0-7,2 0 1,1 0-352,3 1 1,0-2-15,2 1 1,3 0-17,0 0 1,5 0-1,-2 0-62,12-1 0,0 1-29,-6-1 0,4 1 0,-4 0-6,-10 0 1,-1 0 0,-1 0 1,4 0 0,0 0 1,1 0 1,1 0 0,0 0 0,4 0 8,3 0 1,5 0 0,0 0 0,-3 0-4,6 1 1,-3-1 0,3 0-6,-3 0 0,4 1 1,0-1-1,-4 0 0,2 1 0,-3-1 1,0 1-1,3-1 0,-1 0 0,0 1 1,-14-1 1,-1 0 0,1 0 0,0 0 2,0 0 0,0 0 1,-1 0-1,1 0 7,0 0 1,1 0 0,-1 0 0,0 0 13,0 0 0,1 0 1,-1 0-1,0 0 6,0-1 0,0 0 0,0 1 0,0-1 2,-1 0 1,-2 1 0,3-1 0,4-1 26,3 1 0,6-1 0,4 0 0,0-1 0,-3 1 0,-4 0-49,4 0 1,-5 0-1,0 0 1,5-1-14,-3 1 0,4 0 1,3-1-1,-1 1 0,-3-1 1,-5 1 2,-3 0 1,-6 0-1,0-1 1,4 1-3,5 0 0,5-1 0,0 0 0,0 1 0,-3-1-10,1 1 0,-3-1 0,0 0 0,3 0 1,0 1 0,4-1 0,0 0 1,-1 0-1,-4 0-1,-2 0 0,-3 1 0,-1-1 0,0 1-5,2-1 1,0 0 0,-1 1 0,1-1-1,0 0 1,0 1 0,-1-1 0,1 0-6,0 1 0,-1-1 1,0 1-1,0-1 1,0 1 1,-1-1 0,1 0 0,-1 1-1,-1-1 1,0 1-1,0 0 1,0-1-2,-1 1 0,-1 0 0,1-1 1,-1 1 0,-3 0 1,0 0-1,1 0 1,4-1-11,-2 1 0,5 0 1,3 0-1,-1 0 1,-2 0-1,-4 0 3,1 1 1,-4-1 0,0 0 0,3 1-3,6-1 0,5 0 0,0 0 0,-3 0 0,-7 1-27,-5 0 0,-6 0 1,-1 1-60,19-1 0,-1 0-72,-6 1 0,0 0-316,10 0 0,-2 1 0,-19 1 0,-1-1 0,7 1 0,-3 2 246,6 2 0,-26-2 0,-4-1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9.0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8014 6375 10138,'36'7'983,"0"-1"0,-9-4 0,6 0 0,30 0 0,-8 0-492,-16-1 1,2 0-1,-8-1 1,-1 1-1,2 0 1,2 1-344,18-1 0,5 1-118,-15 0 0,1-1 0,0 1-6,0 0 0,0-1 0,3 1 28,14 0 1,3 0-1,-5 0-10,1 0 0,-2 1-14,-5-2 0,2 1 0,-2 0 9,-10-1 1,-3 0-1,1 1 11,4-1 1,-1 0 0,1 0-8,2 0 0,1 0 0,0 0-2,2 0 0,1 0 1,0-1-5,2 1 1,0 0-1,1-1-9,2 1 0,1 0 0,0-1-8,1 1 1,2-1 0,-1 1-1,2-1 1,0 1 0,4-1-11,-11 0 0,3 1 0,2-1 0,0 0 0,-4 0 2,2 0 0,-2 0 0,0 0 0,2 0-2,0 1 1,2-1 0,1 0 0,1 0 0,0 0 13,1 0 1,1-1-1,-1 1 1,0 0-1,-3-1-10,2 1 1,-2-1 0,-1 0 0,4 0-7,-12 1 1,3-1-1,1 0 1,-1 0-1,-1 1 1,-2-1 1,7-1 1,-2 1-1,-2-1 1,1 1-7,1-1 1,0 1 0,0-1 0,0 0 2,1 0 1,0 1-1,0-1 1,0 0-5,-2 0 1,1 0-1,0 0 1,4 1-3,-7-1 0,3 0 0,1 1 0,1-1 0,-2 1 0,-2-1 0,-1 1 0,-4-1 0,0 1 0,2 0 0,4-1-15,2 1 0,5-1 0,3 1 0,2-1 0,-2 1 0,-3-1 0,-5 1-15,9 0 0,-6 0 0,-1 0 0,7 0-35,-12 0 0,5 0 1,2 0-1,1 0 1,0 0-1,-2 1 0,-3-1-85,-1 1 1,-2-1 0,-1 1 0,0 0 0,-1 0 0,1-1-9,10 1 0,1 0 0,-1 0 0,0-1 0,-2 1-38,-4 0 0,0 0 1,-2 0-1,-1 0 0,-4 0-131,12 0 0,-5 0 0,-2 0 0,-4 0 0,-1 0 0,-2 0 131,15 0 0,-6 0 1,4 0-1,-27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09.89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7895 6328 10597,'-33'-33'983,"7"5"0,26 28 0,0 0 0,17 6 0,-4-3 0,19 4 0,-5-5 0,6 1-121,6-1-722,6 1-56,4-1-28,6 0-17,6 0-28,-28-1 1,1 0-4,2-1 1,2 1-6,3 0 0,0-1-3,4 1 0,1 0 5,3 0 1,1 0-1,2 0 1,2 0-6,3 0 0,1 0 11,2 1 0,1-1-7,-19 0 0,1-1 0,-1 1 7,3 0 0,-1 0 0,1-1 7,1 1 1,-1-1 0,5 1 9,2-1 0,4 1 0,2-1 0,-4 1-13,6-1 0,-3 1 0,4-1-1,-3 0 0,3 1 0,1-1 0,-4 0 6,4 0 1,-3 0 0,0 0 3,2 1 0,1-1 0,1 0-6,-15 0 0,0 0 1,1 0-1,0 0 0,1 0 0,1 1 1,-1-1-1,1 0 0,1 0 0,0 0 0,0 0 1,1 0-4,1 0 0,-1 0 1,1 0-1,1 0 3,0 0 0,1-1 1,-1 1-1,1 0-6,1-1 1,0 1 0,0 0 0,1-1-2,0 0 0,1 1 0,-1-1 0,1 0-10,1 0 1,0 1-1,0-1 1,1 0-2,-1 0 0,-1 0 0,2 0 0,3 0-7,-7 0 1,4 0-1,2 0 1,-1 0-1,0 0 1,-3 0 3,-1 0 1,-2 0 0,-1 0 0,0 0 0,4 0-3,1-1 0,2 1 1,3 0-1,-1 0 0,-2-1 1,-3 1-1,-4 0 1,-3 0-1,-1-1 1,0 1-1,0 0 0,1 0 1,1 0-1,-1 0 1,0 0 0,0 0-2,0-1 0,0 1 1,0 0-1,0 0 1,0 0-4,0 0 0,-1 0 0,1 0 0,-1 0 0,0 0-12,13 0 0,-1 0 0,0-1 0,0 1-9,-1 0 1,0 1 0,-1-1-1,0 0-16,0 0 0,-1 0 0,0 0 0,-1 1-31,0-1 0,-1 1 0,0 0 0,0-1-48,-2 1 0,1 0 0,-1-1 0,0 1-117,-2 0 0,1 0 0,-1 0 0,0 0-4,-2 0 0,0 0 0,0 0 0,0 0 139,4 0 1,3 1 0,-3-1 0,-6 0 0,10 0 0,-5 1 0,-1-1 0,-1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0.75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7946 6715 9880,'-20'-12'983,"4"3"0,13 11 0,34 12 0,-10-9 0,32 9 0,-16-9 0,4 0-492,-6-1 1,2 1 491,21 1-492,-17-2 1,0 1-346,22 0-141,-30-3 1,0 0 5,2 0 0,1-1 8,1 0 1,1 0 2,2-1 1,0 0 2,3 0 1,1 0 7,3-1 1,1-1-18,2 1 1,3-2 16,3-1 1,5-1 0,-2 1-12,-9 0 1,-2 0-1,3 0-3,-1 0 1,4-1 0,0 1 0,-2-1 0,6 0 1,-2-1-1,0 1 4,5 0 1,0-1-1,2 1-12,-15 0 1,2 1 0,-1-1 0,1 1-2,2 0 0,0 0 0,0 0 0,1 1-3,1-1 1,0 0-1,1 0 1,0 1-7,1 0 1,1-1 0,-1 1 0,1 0-1,0 1 1,1-1 0,-1 0 0,1 1 2,0 0 1,1-1 0,-1 1 0,1 0 3,-1 0 1,1 0 0,0 0 0,0 0 1,0 1 0,0-1 0,0 1 1,0-1 0,0 1 1,0-1-1,0 1 1,0 0-11,0 0 1,-1 0 0,0 0 0,0 0-3,0 0 0,0 0 0,0 1 0,-1-1-2,1 1 1,-1 0 0,-1-1 0,1 1-4,0 0 1,0 0 0,-1-1 0,1 1-2,-2 1 1,0-1-1,0 0 1,4 1-10,-8-1 0,3 0 0,2 1 0,0-1 0,-1 1 0,-3-1-6,11 1 0,-2 0 0,-1-1 0,3 1-3,-11 0 1,3-1 0,0 1-1,0 0 1,-1-1 0,-4 1-36,8 0 0,-4-1 0,-1 1 1,1 0-36,0-1 0,0 1 0,1 0 1,-2 0-67,1 0 0,-1-1 0,0 1 0,0 0-86,-1 0 0,0 0 0,0 0 0,0 0 0,-1-1 0,0 1 0,-1 0 0,0 0 0,0 0 0,-1 0 0,0 0 0,-1 0-82,10 0 0,-1 0 0,-3 0 187,-5 0 1,-1 1-1,-5-1 1,-5-1-1,-5 1 1,7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1.58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7911 7119 9936,'49'12'327,"0"1"1,-3-1 0,-5-2 655,-1-8 0,4 0 0,6 2-492,-8-2 1,1 0-1,-9 0 1,2 0-165,5 1 1,5-1 0,2 0-1,11 0 1,3-1 0,-2 1-1,-7-1 1,-1 1 0,2-1-83,-3-1 1,3 1 0,-1-1 0,-4-1-136,-1 1 0,-4-2 0,1 1-69,4-1 0,1 0 1,4 0 1,-6 0 1,4-1 0,2 0-1,-1 0 1,-1 1-8,1-1 1,-3 0-1,2 0 1,6 0 0,-7 1 1,5-1-1,4 0 1,1-1 0,-1 1-1,-2 0 1,-5 1-6,13-2 0,-4 2 0,-1-1 1,3 0-18,-9 0 1,2 1 0,2-1 0,0 0 0,-2 1 0,-3-1 7,10 1 1,-3-1 0,-1 1 0,1 0 2,1-1 1,-1 1 0,1 0-1,4 0 1,-8 0 0,1 0 0,3 0 0,1 0 1,0 0-1,0 0-12,-7 1 0,1-1 0,0 0 0,0 1 1,0-1-1,0 1 0,0-1-11,0 1 0,0-1 0,0 1 0,0 0 0,0-1 0,-1 1 0,0 0-2,7-1 1,1 1 0,-1-1 0,-1 1 0,-3 0 0,-1-1 4,8 1 0,-2 1 0,-3-1 0,1 0-5,2 0 1,-1 1 0,1-1 0,-1 0-6,0 1 0,0 0 1,0-1-1,0 1-10,0 0 1,0 0-1,0 0 1,-1-1-4,0 1 1,0 0-1,0 0 1,-1 0-12,1 0 1,-1 0-1,0 0 1,-1 0-9,0 0 0,0 0 0,-1 0 0,1 0-9,-2 1 1,0-1-1,0 0 1,0 1-16,-2-1 0,0 0 0,0 0 1,0 1-26,-2-1 0,0 0 0,0 1 0,-1-1-44,-1 0 1,0 1-1,-1-1 1,0 0-61,-2 0 0,0 0 1,0 0-1,-1 0-140,13 0 0,-1 1 0,0-1 0,-4 0 0,0 0 0,-2 0 0,-2 0 0,-2 0 0,0 1 0,-5-1 0,0 0 0,-2 0-164,14 0 0,-3 0 295,-10 0 0,-5 0 1,4 0-1,-20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2.38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8080 7173 10748,'45'-9'245,"0"1"1,0-1 0,19-2 0,-6 1 737,3 1-492,-27 4 1,0 1-1,4-1 1,0 1-1,3-1 1,2 0-1,1 1 1,3-1-165,1 1 1,3-1 0,-1 1 163,10-1 1,1 0-165,-7 1 1,3 0 0,-3 0-122,10 1 0,-3 0-208,-17 1 0,0 1 0,1-1 11,2 1 1,1-1-1,0 1 4,2 0 0,0 0 0,2 0-4,2 0 1,2 0-1,0 1-4,2-1 1,1 0 0,1 1-8,-13 0 1,1-1 0,0 1 0,0 0 1,3 0 0,0 0 0,0 0 0,1 0 0,1 0 0,1 0 0,0 1 0,0-1 2,2 1 1,0-1 0,0 1 0,1 0 1,1-1 0,-1 1 0,1 1 1,0-1 0,1 0 1,1 0-1,-1 0 1,1 0 3,0 0 1,0 0 0,0 0 0,0 0 6,1 0 1,-1 0 0,1 0 0,-1-1-5,1 1 1,-1 0 0,0 0 0,0 0-2,0 0 0,0-1 0,0 1 1,0 0-3,-1-1 1,0 1 0,0-1 0,-1 0-8,0 1 1,-2-1 0,2 0 0,2 0-2,-8 0 0,2 0 0,2 1 0,0-1 0,-2 0 0,-2 0-17,11 0 1,-3 0-1,-1 0 1,4 0-18,-3 0 1,4 0-1,1 0 1,-3 0 0,-3 0-76,-5 0 0,-4 0 0,0 0 0,3 0-89,2 0 0,3 0 1,0 0-1,1 0 0,-3 0 107,6 0 1,-2 0-1,-2 1 1,0-1 0,-6 0-1,0 0 1,-3 0 0,-4 0-1,8 1 1,-1-1-1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3.21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7905 7461 10031,'51'19'983,"-2"-3"0,-17-8 0,4 0 0,2-1 0,3 1-492,4-1 1,3 0-1,-15-3 1,1-1-373,21 3 0,0-2-16,-16-2 1,-1-2 33,4 1 1,2-1 24,4 0 0,4-1 39,4-1 1,6-2 0,-1 0-139,-11 2 1,-1-1 0,4-1-31,-1 0 1,4-1-1,0 0 1,-2 0-10,5 0 0,-1-1 1,1 0-4,-12 1 0,0 1 0,2-1 0,-1 0 0,2 0 0,1 0 0,1 0 0,-1 0 5,3 0 1,-1-1 0,2 1-1,-1 0 11,2 0 1,0-1 0,1 1 0,0 0 5,0 0 1,0-1-1,1 1 1,5 0 15,-9 0 0,4 0 0,1 0 0,2 0 0,0 0 0,0 0-15,-7 1 0,2 0 0,0-1 0,0 1 0,0 0 0,0 0 0,0 0-24,0 0 1,-1 0 0,0 0 0,1 0 0,0 0-1,1 0 1,1 0 9,0 0 0,3 0 0,2 1 0,-1-1 0,1 0 1,-3 1-1,-2 0 0,-4 0-9,7-1 0,-6 2 1,-1-1-1,0 0 0,3 0-6,2 0 0,2 0 0,1 0 0,0 0 0,-2 0 0,-3 0 11,8 0 1,-4 1 0,-1-1-1,0 1-7,1-1 1,-1 0 0,0 1 0,1 0-6,-2-1 0,1 1 0,0 1 0,-1-1-5,0 0 1,-1 0 0,1 1 0,-1-1-10,0 0 0,-1 1 0,1-1 0,-1 1-9,-1 0 1,1 0 0,-1 0-1,0-1-16,-1 1 0,0 0 0,1 0 0,-2 0-24,0 0 0,-2 1 0,1-1 0,3 0-148,1 1 0,2-1 1,2 1-1,-1 0 0,-4 0-49,0-1 0,-4 1 0,1 0 0,1 0 49,-1 0 0,2 0 1,0 0-1,-1 0 0,-3 1 74,15-1 0,-4 1 0,-6 0 0,-6 0 0,-4 0 0,-3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3.92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8011 7999 10552,'-15'29'983,"5"-7"0,22-19 0,1-3 0,16 0 0,1-2 0,16-1 0,-1-3 0,10-1-492,-7 2 1,6-1-165,-11 2 1,1-1 0,2 1-261,0-1 0,1 0 1,0 1-61,4 0 0,1 0 1,-2 0 3,9-1 0,2 1-4,-15 1 0,4 0 0,2-1 0,-4 1 0,5 0 1,-2-1 0,6 1-1,-2-1 1,7 0 0,2 0 0,-1 0 0,-6 1 0,-7-1 1,-4 1-1,0 0 1,6 0 9,2-1 1,6 0 0,2-1-1,2 1 1,-3-1 0,-5 1 3,3-1 0,-4 1 1,-1 0-1,4-1-7,1 1 1,3-1 0,2 0 0,-2 0 0,-3 0 5,0 0 0,-2 0 0,-2 1 0,2-1-3,1 0 0,1 1 0,0-1 0,1 0-3,1 0 1,0 1-1,0-1 1,1 1 2,1-1 0,0 1 0,0-1 1,0 1-4,-11 1 1,0-1 0,0 1-1,0 0 1,0-1-2,0 1 1,1 0 0,0 0-1,0 0 1,0 0-2,0 0 1,-1 0-1,1 0 1,1 0-1,3 1 0,-5-1 1,4 0 0,1 1-1,1-1 1,0 0 0,-1 1-1,-3 0-5,8-1 0,-3 0 0,0 1 0,0-1 0,4 0-4,-9 1 1,2 0 0,2-1 0,0 1 0,-1 0-1,-1 0 1,-4-1-1,3 1 1,-5 0-1,-1 0 1,4 0 0,5 0-17,-8 1 0,4-1 0,4 0 0,3 1 1,1-1-1,0 0 0,-1 0 0,-1 1 1,-4-1-1,-5 0-10,7 1 1,-7-1-1,-1 1 1,-1 0 0,3-1-1,7 1-29,-4-1 1,4 1-1,5 0 1,2-1 0,1 1-1,1-1 1,-2 1 0,-1 0-1,-4 0 1,-4 0-114,9 0 0,-3 1 0,-3-1 0,-2 1 0,0 0 0,-1-1-33,3 1 0,-1 0 1,-1-1-1,0 1 0,1 0 0,1 0 0,3 0 1,-1 0-1,-5-1 0,-7 1-295,11 0 0,-8 0 295,-6 0 0,-5 0 1,4 0-1,-22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4.4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8073 8181 12176,'50'5'327,"1"0"1,-4-1 0,-2 0 655,8-1 0,7-1-492,-28-1 1,2-1-1,21 1 1,1 0-1,-10-1 1,1 0-165,-6 0 1,3 0 0,1 0-1,7 0 1,1 0 0,-2-1-99,-8 1 1,-2-1 0,3 1-187,14-1 0,3-1 0,-3 1-4,-12-1 0,-2 1 1,3-1 20,6 0 0,3-1 0,2 0 0,-3 0-21,6 0 0,-3 0 1,3-1-12,-2 1 0,3-1 0,1 0 0,1 0 21,-8 0 0,1 0 1,0 0-1,0 0 0,-3 0-20,4-1 1,-4 1-1,2 0 1,2-1-9,1 1 0,3-1 1,1 0-1,0 0 0,-4 0 4,-1 1 0,-2-1 1,0 0-1,-1 1 0,2-1 0,-1 0 1,2 1-1,3-1 3,-6 0 0,4 1 0,1-1 0,2 0 0,-3 0 0,-2 1-19,0 0 0,-3-1 0,-1 1 0,1 0 0,3-1-3,2 1 1,2-1-1,3 0 1,-2 0-1,-1 1 1,-3-1-1,-3 1 1,-3 0 0,-2 1 0,0-1 0,1 0-3,1 1 0,0-1 1,0 0-1,0 1 1,0-1-1,0 1 1,0-1-1,1 1 1,-1-1-1,0 1-2,1 0 0,-1-1 1,1 1-1,-1 0 1,1 0-5,0-1 1,-1 1 0,1 0 0,-1 0 0,1 0-7,-1 0 0,-1 0 0,1 0 0,1 0 1,2 0-24,4 0 0,4 0 0,1-1 0,0 1 1,-1 0-1,-3 0-4,-2 1 0,-3-1 1,0 1-1,0-1 0,2 1-6,1-1 0,3 0 0,1 1 0,-1-1 0,-2 1 0,-3-1-60,3 2 0,-4-1 0,0 1 1,5-1-64,-2 1 0,6 0 0,1 0 0,1 0 0,-3 0 0,-5 1-82,0-1 0,-4 0 0,-1 1 0,3-1 49,5 1 0,6-1 1,-1 1-1,-4 0 0,-11 0 0,6 0 0,-12 0 1,6 0-1,-25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4.9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7829 8761 10143,'52'3'327,"0"0"1,-2 0 0,-1-1 163,-15-2 1,0 0-1,5-1 1,2 1-1,5-1 1,2-1-1,5 1 1,1-2-1,7 0 1,2 0-165,-18 0 1,0 0 0,2 1-1,3-1 1,1 0 0,1-1-35,2 1 0,1 0 0,1-1-187,2 0 1,2 0-1,0-1-11,2 1 0,1-1 1,1 1-33,-14 0 0,0 1 0,0-1 1,1 0-11,1 0 0,1 1 0,0-1 0,0 0-4,1 0 0,1 0 0,1 1 0,-1-1-2,1 0 1,1 0 0,-1 0 0,1 0-1,2 0 1,-1-1-1,0 1 1,1 0 1,0-1 0,1 1 0,-1 0 0,1-1-3,0 0 0,1 1 1,-1-2-1,1 1-4,0 1 0,0-1 0,1 0 0,-1-1-5,1 1 1,0 0 0,0 0 0,0-1-1,1 1 1,0-1 0,0 0 0,0 1-15,-12 0 1,-2 1 0,1-1-1,2 1 1,2-1 7,5 0 1,4-1 0,2 0 0,0 0 0,-1 0-1,-3 1-19,-1-1 0,-4 1 1,0 0-1,2 0 1,5 0-5,-6 0 0,5-1 1,4 1-1,1-1 1,0 0-1,-1 0 1,-4 1-1,-4 0-4,7 0 1,-6 0-1,-2 1 1,1-1 0,3 0-5,-7 1 0,3-1 0,0 1 0,2-1 0,-2 1 0,-1-1 0,-4 1 0,6 0 0,-4 0 0,-1 0 0,-1 1 0,1-1-9,1 0 0,0 1 0,-1-1 0,0 1 0,0-1-4,0 1 1,-1 0 0,0-1-1,-1 1 1,1 0-21,11 0 1,0-1 0,-1 1 0,0-1-24,-2 1 0,0-1 0,-1 1 0,0 0-20,-3 0 1,1 0-1,-2 1 1,0-1-40,-3 1 0,-1-1 0,-1 1 1,3 0-132,9 0 0,3-1 0,0 1 0,-5 1-82,-1-1 0,-4 1 0,2-1 82,-8 1 0,2 0 0,-2 0 0,-6 0-246,7 0 0,-5 1 295,-4 0 0,-5 0 1,2 0-1,-10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3:36:14.4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3066 1772 23701,'-3'-55'529,"0"0"0,1 5 0,0 8 473,0 17-911,0 6 41,-2 6 199,2 5-301,-2 3 90,2 2-286,0 6 455,2 2-377,-1 8 40,1 4 1,0 7-9,0 6-34,1 5-137,0-3 0,1 2-819,1 22-1044,-1-2 1,0 2 1547,-1-15 1,0-2 0,-1-3 0,0-4 0,0 8-1</inkml:trace>
  <inkml:trace contextRef="#ctx0" brushRef="#br0" timeOffset="600">3784 1782 15325,'0'-48'485,"-1"-1"1,1 5-1,-2 5 2708,-9 2-2947,0 11-10,-5-6 178,-4 11 1125,-5 9-1444,-10 5-33,-4 19-40,7 4 776,3 11-786,11-3-7,3 3-22,0 16 12,7-9 5,1 11 617,8-14-634,4-3-17,11 6 34,0-11 6,8 2 11,-4-14 89,0-5 28,1-2 67,-2-4 150,6-11 15,-7 0 26,5-9-1054,-9 1 1024,-1-1 195,3-21-347,-9 15-11,1-14-65,-6 22-88,-2 3-41,1 3-46,-1 4 17,0 2-43,0 4 5,0 1 16,-2 9 47,1 2 3390,-5 24-3372,2-4-2,-2 16-19,0-6-413,2 3 2,1-9 1,2 2-1989,2 4 0,1 0-405,0 1 0,1 0 2795,3 3 1,0-5-1,0-8 1,0-2-1</inkml:trace>
  <inkml:trace contextRef="#ctx0" brushRef="#br0" timeOffset="1116">4472 1699 23155,'0'-7'2602,"0"2"-2049,0 5 1179,0 0-1647,-60-15-61,32 36 28,-8-19 1,2 2 253,14 41-60,5-10-391,1 2 653,1 1-100,3 0-3359,2-1 3191,4-2-2378,3-3 1868,5-4-1436,3-3 1151,7-4-868,4-4 919,5-3 921,5-5-740,3-3 1490,2-3-1393,0-4 97,-1-3 147,-1-4 2463,8-11-2064,-2-5 72,-3-3-40,-8-1-5,-14 6-73,-4-2-72,-4 0 321,-2 0-823,-4 0-136,-5 2-78,-17-9-40,2 9-274,-13-7 509,8 11 91,-1-1 60,2 1 37,0 0 45,5 0 86,2 0-11,-1-9-2255,8 7 2090,1-6 275,8 8-161,11-17-133,-1 13-14,9-12 30,-2 20 0,2 0 75,1 2 2279,1 3-2327,2 2 22,0 4 55,0 1-27,1 4-18,9 12-22,-8 0-1120,-2 14 0,-2 4 1126,-3 6 0,-5-4 0,-3 1 873,-4-2 0,-3 0-1290,0 2 0,0 1 18,0 0 1,0-1-207,1-1 0,0-3-1406,4 8 2050,14 11 0,-10-28 0,7 7 0</inkml:trace>
  <inkml:trace contextRef="#ctx0" brushRef="#br0" timeOffset="1515">5501 1604 19254,'0'-6'2924,"0"0"-1523,0 6 492,0 0-1792,-66-49-1748,20 48 1672,2-21 0,-1 5 26,-3 38-615,-2 14 576,14-7-303,-10 14 291,13 3-11,13-12 5,2 9-10,14-18 4,8-1 1,4-6 0,8-3 11,3-5 11,4-4-1393,2-3 1405,2-5 16,-1-3 475,-1-4-452,-1-6 39,-3-1 28,-1-4 11,-3-2 776,4-28-608,-6 6-140,1-9 39,-9 19 1,-4 17-12,-2 5-128,1 4-68,-2 3 3167,0 4-3167,0 2 0,-3 10 0,-3 14 0,-2 4-2713,-4 26 2713,4-15 0,-3 17-311,4-10 311,0 6-494,-1 3-2166,5-13 0,-1 2-7171,0 16 9736,2-22 0,0-3 0,2-11 0,0-11 0</inkml:trace>
  <inkml:trace contextRef="#ctx0" brushRef="#br0" timeOffset="1951">6109 1833 22515,'-9'0'1388,"2"1"-884,7-1 1647,0 0-2117,-28 4-17,34-2-45,-15 3 5,45-4-16,5 0-6,5-1-1085,3 0 1063,3-1-3038,-1-2 3043,-2-3-33,11-9-67,-18 2 168,15-12 5,-33 7 0,3-4 6,-17 4 34,-5-1 725,-6-10-709,-5 7 0,-5-7 3542,-10 5-3418,3 7 49,-6-3 29,8 11 11,2 1 0,2 3-22,4 0 213,3 2-270,2 1-188,2 1-13,1 0 0,3 0 0,3 4 0,5 1 0,5 6 0,6 4 0,4 5 0,2 5 0,2 3 0,0 3-858,-4 3 549,-4 2-307,-9 2-476,-7 3-1630,-13 1 2722,-13 7 0,8-22 0,-5-1 0</inkml:trace>
  <inkml:trace contextRef="#ctx0" brushRef="#br0" timeOffset="2416">8057 1922 32767,'4'-47'0,"-1"1"0,-1-1 0,-3 7-629,-5 11-522,-7-2-299,1 21 1409,2 5 596,5 10 763,5 20-2708,2 18 1174,2 3 53,2-8 1,2 0 13,6 11 144,-4-15 1,0-2 2521,9 14-4491,-4-13 0,1-1-4772,8 16 6540,-6-14 0,-1-3 1,-4-7-1,0-2 0</inkml:trace>
  <inkml:trace contextRef="#ctx0" brushRef="#br0" timeOffset="2951">8459 2028 32767,'-43'2'0,"1"0"0,3 0 0,7 4 0,13 20 0,2 1 0,-6 13 0,6-11 0,-3 8 0,4-11 0,5-10 0,2-2 0,5-11 0,3-6 0,3-5 0,2-6 0,4-5 0,3-5 0,4-4-77,4-4-939,4-3 776,2 0 953,3-1-195,11-12-416,-12 15-102,7-8 0,-17 20 0,-5 6 0,-4 5 0,-4 4 0,-1 3 0,-1 2 0,0 2 0,0 4 0,3 4 0,2 6-467,3 3-421,1 4-3317,3 1 3191,2 1-1584,4 1 2296,1-2-1241,4 0 1746,3-3 178,3-2 37,3-3 72,1-2 58,3-5 841,0-2-830,-2-3-518,-3-2 485,-5-4 1934,-5-3-1932,3-19-130,-12 7-188,1-15-231,-12 11-340,-3-5-117,-5-17-120,-2-12-297,2 13 0,0 0 98,-3-17 499,5 22 1,1 2 2186,0-2-2184,-1 4 248,1 8-2184,0 14 2272,0 2-19,0 4-81,-1 2 2236,1 2-2151,0 1 372,-1 7 0,3 2-232,-2 9-19,2 34-73,3-14-68,-1-5 0,1 3-371,2-1 0,2-1 265,4 21-1220,-3-18 0,-1 0 1197,4 19 1,-5-25 0,-1-2 0</inkml:trace>
  <inkml:trace contextRef="#ctx0" brushRef="#br0" timeOffset="3957">9330 1740 19049,'-3'-5'5454,"1"0"-2754,2 5-2713,-5-47-53,5 39 337,-3-31-195,8 55 79,1 6-235,4 23 120,2 11-157,-3-18 1,0 1 49,-2-8 0,0 0-221,3 5 0,1-2-151,2 4-267,5 6-202,-5-18-1312,5 2-295,1-8-1806,-1-3 3352,-1-11-339,-4-8 1614,2-3-1186,0-5 2026,2-3 288,1-3 152,0-3 52,2-1-36,-1-3-345,0-3-444,-1 0 1010,4-16-1007,-2 1-219,-1-7-515,-9 16-26,-5 10 86,-5 11 1917,0 4-2344,0 2-41,-2 4 53,-1 4 3869,-2 3-3144,-2 6-5,-4 4-10,-2 5 145,-3 3-179,-2 4-403,0 0 0,-1 2 0,-12 14 0,-3 1 0,13-19 0,0-1 0,-14 13 0,16-21 0,10-16 0,21-23-28,10-12-173,3-3-1022,4-3 1268,-5 11 8,0 0-25,0 1 334,7-7-79,-2 6 101,-6 6-87,-8 16-297,-10 14 0,-1 9 0,7 12 0,6 2-716,12 8 59,-3-12 60,3-6 54,3-10-17,2-5 1106,2-5-40,-4-7 190,-7-4 71,-1-3-209,0-2-558,-3-5 0,-1-15 0,-9 4 0,-3-13 0,-6 9-336,-8-22-2160,0 12 1867,-6-14-17,3 17-27,-1 4 300,1 1 152,-2-9 183,0-5-71,2 11 119,1 4-12,6 23-70,1 1-33,0 3 14,1 1 57,0 2 0,0 1-1,0 3-2,0 2 0,0 7 1753,0 7-1716,1 10 0,-1 11-209,1 12 209,-2 9 0,-3-8 0,-2 2-9,2-11 0,0 0-1394,-4 15 1,-1-2 1209,4-15 0,0-2-127,2 0 1,0-1-1193,1 26-841,10-6 2353,7-4 0,-5-23 0,3-5 0</inkml:trace>
  <inkml:trace contextRef="#ctx0" brushRef="#br0" timeOffset="4582">10567 1627 18479,'-18'-38'140,"1"1"0,0 0 0,6 14 2419,10 22-2537,1 5-10,0 3 1413,2 7-1419,1 6-23,4 7 12,2 5-7,2 6-10,2 2 509,1 4-577,3 1-84,1 1-89,2-1-106,2-3 1902,2-3-2245,0-3-274,3-4-381,-1-5-489,0-5-1977,-1-4 3904,2-5 1,-13-7-1,0-1 1</inkml:trace>
  <inkml:trace contextRef="#ctx0" brushRef="#br0" timeOffset="5100">10982 1965 18353,'0'-8'5176,"1"1"-3382,-1 7-631,6-67-664,-4 44-280,2-15 0,-2 3 158,-2 24-56,-1 4-382,-1 3 1,1 2 62,-2 1 83,0 4 441,-2 3-75,-3 5-71,-1 4-66,-4 5 60,0 3 159,-2 2-125,1 2-429,0 2-188,-1-1-217,0 0 355,-1 0-3244,-1-2 3297,0-1 43,-1-3 60,2-2 25,-1-1 90,6-9 83,2-2 194,8-11-938,4-5 3794,3-6-3302,13-15-15,-2 4 19,11-13 66,8-4-50,-7 9 20,-5 7 1,-1 1 664,1-1-439,3-4-5,-14 15-292,-4 5 0,-2 2 0,-4 4 0,0 2 0,-1 2 0,2 4 0,2 3 0,2 3 0,2 2 0,2 2 0,2 2-116,1 0-4365,0 2 3723,1 0 747,1-2-61,7 6 43,6-2 139,-1-1-9,0-5 46,-9-8-309,7-2 3861,-7-2-3405,6-4 112,-9-3 170,0-4-314,5-12-228,-6 2-34,1-11 0,-10 4 0,-1-4-210,-4-3-570,-1-1-171,-1-3-1334,-1 0 1673,-1-2 470,-7-16-1209,1 14 1204,-7-12 46,4 18 45,-2 3-27,1 2 0,-1 3 17,2 1-33,1 3 75,2 3 14,2 2 1386,0-3-1326,3 7 27,-1-1 1120,4 6-1235,-1 5-327,1 0-28,3 6-556,3 3-1044,6 7-7838,2 1 8926,0 3 0,-7-9 0,-2-1 1</inkml:trace>
  <inkml:trace contextRef="#ctx0" brushRef="#br0" timeOffset="8269">3091 3885 21304,'7'-52'870,"0"-1"0,-1 5 1,-1 7-463,-2 15-49,-2 4-57,0 5-61,-1 5-61,-2 4-23,0 4-129,0 5-6,-1 4-11,0 8-11,-1 7 0,0 8-1532,-2 7 1498,-1 7-56,2-5 0,-1 2-1468,2-7 1,-1 0 1355,0 13 0,-1 1-137,3-11 1,0 0-363,1 1 1,0 3-2580,1 15 1,1 3 3279,1-9 0,0-1 0,0-5 0,-1-3 0,4 4 0</inkml:trace>
  <inkml:trace contextRef="#ctx0" brushRef="#br0" timeOffset="8666">3806 3924 19893,'4'-45'636,"0"-1"1,-2 6 0,-2 5-239,-6 10-45,-6 4-45,-4 4-28,-4 5-39,-5 4-5689,-2 4 5627,-5 3 1392,-1 5-1436,-2 4-1432,1 7 1392,0 2-28,1 5 246,3 2-280,2 5-10,4 1 1608,3 3-1626,4 1-5,4 15 6,6-13-23,6 7-261,8-19 266,6-6-2036,6-5 2054,3-5 1308,3-4-1292,3-6 6,2-5 6,2-7 11,2-7-1805,2-5 1824,-10 4 1,1-2 41,13-12 122,-15 11 1,-2 0-44,5-9 163,-1-11 1785,-10 13-2016,0-6 954,-12 18-823,-3 4 144,0 3 3207,-2 5-3396,-1 3-60,0 3 34,-2 1-18,-3 5 8,-2 4 0,-2 6-198,-3 6 106,-2 6 24,-1 4-174,-9 25 208,13-22 0,0 1-1193,-1 1 1,2 1 1001,1 0 1,2-1-160,1 15-1102,4-14 1,2 0 147,2 17-850,1-19 0,2-1-2884,7 7 4837,8 0 1,-9-19-1,2-4 1</inkml:trace>
  <inkml:trace contextRef="#ctx0" brushRef="#br0" timeOffset="9143">4489 3936 13410,'1'-8'3612,"-1"1"-2383,7-22 0,1-5-624,0 6-34,3-16 1,-1 0 633,-3 18 63,-5-19-524,-6 25-324,-17-8-318,1 21 184,-12 2 115,-14 13-78,8 1 1228,-14 10-1397,14 1 118,2 2 125,4 5 100,3 0-236,4 4-99,4 0-148,3 15-3473,9-12 3166,1 8-81,19-9-97,10-8-24,5-2 64,7-11 109,-6-8 210,14-8 141,-10-3 235,20-15 96,-23 2 138,6-9 99,-5-6 3373,-5-3-3563,-1-1-154,-7 5-3500,-8 12 3322,-3 4-90,-1 2 33,-2 1-157,-1 6 77,-1 2-102,0 5-6,-1 2 136,0 2 3473,-1 4-3404,-2 4 0,0 5 29,-2 5-7,0 3-3366,-1 4 3372,1 4-758,-2 21 460,3-7-49,-2 16-192,6-26 1,0-1-387,-1 21 256,2-20 1,0 1-1644,3-3 0,2-1-4620,3 13-1948,5 6 8426,-3-28 1,-4-12 0,-3-5 0</inkml:trace>
  <inkml:trace contextRef="#ctx0" brushRef="#br0" timeOffset="9343">4985 3803 13676,'3'-7'3910,"-1"1"-672,-2 6-674,0 0-2196,20-29-196,-14 32-135,14-2-5,-20 31-183,0 15-28,0-8 462,-2 4-722,1-11 1,0 2-1620,1 0 0,0 2 1650,2 2 1,-1-2-1,2 9 1,1-22-1</inkml:trace>
  <inkml:trace contextRef="#ctx0" brushRef="#br0" timeOffset="9808">6001 4018 22582,'-40'1'490,"1"-1"0,-24 0-378,58 0-23,3 0 63,1 0 21,16 5-111,-1-3-23,17 5-11,23-1-53,-19-3 0,4-1-768,13 1 1,4-1 750,5-2 0,1-1-11,0-3 0,-2-1-1416,-12 0 0,-4-1 1457,-5-1 1,-3-2-155,-5-3 1,-2-2 204,2-3-5,5-11-1,-31 12 12,-10 0 11,-4 0 34,-9-1 274,-20-5-45,6 5 432,-25-5 552,27 11-653,-13-1-365,26 7-44,0 0 3110,12 3-3009,2 2 384,12 0-709,1 4-1,11 3-4,1 4-35,5 3 23,4 4-9,-3-2 1,0 0-856,18 11 830,-15-7 1,0-1-113,13 11-195,-5 3-275,-4 1-712,-9 1-689,-9 2-7814,-9-3 9466,-6-5 0,-2-14 0,0-6 1</inkml:trace>
  <inkml:trace contextRef="#ctx0" brushRef="#br0" timeOffset="10276">8416 3754 23643,'55'-27'7,"1"0"0,-10 9 0,2 1 0,-3 5-41,-3 6 1,0 3-914,15-2 0,0 0 801,-14 2 1,-2 0-130,0 1 1,-1 0-283,0 0 0,1 0-3314,10 1 1,0 0-605,-17 1 0,-1-1 4475,7 1 0,-6 0 0,-12 0 0,-11 0 0</inkml:trace>
  <inkml:trace contextRef="#ctx0" brushRef="#br0" timeOffset="10466">8924 3665 19507,'0'-4'3556,"0"1"-1988,0 3-1579,-2 59-481,2-26 352,1 18 0,1 2-1097,3-3 873,-1-17 0,1 0-1160,5 15-2648,1 0 3488,2 6 0,-6-26 1,-1-1-1</inkml:trace>
  <inkml:trace contextRef="#ctx0" brushRef="#br0" timeOffset="10682">9529 4069 21668,'0'-5'2471,"0"2"-6714,0 3 4209,-47 46-33,39-22 719,-15 6 1,4 1-833,30-4-1507,1-1 1211,1-2-342,1-1-554,-2-2 1372,4 5 0,-8-14 0,1 2 0</inkml:trace>
  <inkml:trace contextRef="#ctx0" brushRef="#br0" timeOffset="10875">9618 3761 19725,'-5'-7'2223,"1"2"-1802,4 5-1382,0 0-150,-28 0-1201,25 13-1665,-19 5-3972,30 10 7952,0-4 0,-4-11 0,-1-6 0</inkml:trace>
  <inkml:trace contextRef="#ctx0" brushRef="#br0" timeOffset="11399">9880 3954 21127,'0'-5'2579,"0"1"-227,0 4-2404,5-32 26,-1 33 24,5-12-16,-4 36-1,1 8-50,-2-8-3337,-2 1 3406,0-2-857,-2 0 863,0-1-17,-6 6 5,1-9 6,-4 3 0,1-12 6,1-2 10,0-5 7,2-1 2947,1-6-2948,1-2 6,0-4 6,1-4 1340,0-12-1323,1 2 16,1-10 11,2 6 17,2-3 6,4-1 0,2 1 73,7-9-107,-3 11-17,5-3 6,0 11-45,-4 8 1,4-1-3421,-3 9 3403,2 1-848,2 2 837,3 1-1995,22 10 2001,-16-1-1326,15 9 1314,-23-2 1310,6 9-1331,-8-4-1,4 8 6,-12-9 5,-3 1 12,-5-2 16,-2-3 12,-4-2-1,-1-3 18,-4-4 5,1-4 580,0-2-563,0-4 2285,2-2-2279,0-6 3397,3-4-3370,0-3-5,3-5 33,3-2 17,3-2 12,6 1-3410,3-2 3387,4 3 51,11-8-102,-5 12 51,26-12-84,-14 22-1583,7-2 1555,-11 14-367,-7 4 345,-1 5-34,2 5-50,1 3-169,-1 4-190,0 3-403,-2 3-935,-3 4 1803,4 23 0,-15-31 0,3 13 0</inkml:trace>
  <inkml:trace contextRef="#ctx0" brushRef="#br0" timeOffset="12107">11489 3924 15045,'-3'-55'822,"-1"0"0,1 1 1,0 3-1,0 3 1,-3 7-140,-9-7-101,-2 7 381,-9-7-587,8 16-56,-2-3-96,12 19 1572,4 3-1784,2 8 606,4 3-601,4 8 314,6 5-314,6 8 0,4 6-17,-3 0 0,0 4 48,3 7 1,-1 2-52,2 1 0,-1 1 0,-1 2 1,-2 0-7,-6-10 1,-1-2-1542,-1 2 1,-1-1 1537,-2 0 1,0 1-17,2 29-1208,-5-3 1230,-4-5 1,-5-7 10,-2-7-124,-4-8 141,-8-3 6,2-13 11,-3-3 1,6-12 521,-3-14-533,6-2 0,-2-12-11,8 1 0,2-3-6,1-4 0,3-4 12,3-1 1280,4-2-1297,4 2 38,5 2 6,11-4-33,-4 14-6,8-2 12,-8 18-23,0 3 28,0 5-28,2 1 0,1 4-6,4 3-11,19 12 6,-20-5 0,-1 2-197,1 0 0,0 0 202,0 2 1,-2 0-17,9 7 3119,-3 1-3130,-6 0-40,-6 9 56,-13-9 17,-12 7 219,-14-11-239,-18-4 1,-5-2 2,-14 4-1401,7-5 1,-1-2 1377,-9-5-21,0-2-487,1-3 469,3-4-5,6-3-235,-7-11-2114,19 1 1946,0-9-1775,25-8 2262,23-10 0,-9 14 0,14 2 0</inkml:trace>
  <inkml:trace contextRef="#ctx0" brushRef="#br0" timeOffset="12710">12565 3681 18806,'-5'2'3165,"1"0"151,4-2-3209,-39 57-1,37-39-61,-15 14 0,6-3 39,31-22-12,4-1-16,3-2 68,24-6-96,-18-2 11,16-5-6,-27-1-1641,-2 0 1636,-2-2 416,2-9-416,-6 4 0,1-17-11,-11 12-11,-1-7-1,-5 8 1,-3 1 5,-4 2 6,-3 3-11,-4 2 22,-14 1-17,4 6 11,-11 2-11,10 6 1254,-1 2-1254,2 5 17,-7 11-22,11-3 62,-5 8 13,7 14-49,9-2-8,1 19-24,14-18-835,7-3 824,3-11 0,3 0-68,4-1 20,3 0-3122,4-3 3129,2-1 41,2-3-17,15 0-135,-11-6 152,9-3 5,-14-5-16,-3-5 11,-1-1 5,-1-4-5,-1-4 3079,4-7-3062,-9 2 5,0-7 6,-8-5-6,-6-4 6,0 0 1039,-4 1-1034,-1 12 17,-1 1 28,1-6-33,1 8 0,0-5 66,9 0-77,-1 9-12,7-6 0,-2 13-5,3-1 11,2 3-29,14 1 7,2 7-1,2 2-5,-4 7-11,-11 1-40,7 11 0,-9-4-22,6 8-61,-12-7-79,-1 0-662,2 10-332,-5-7 193,3 6-437,-4-11-817,2-3-2079,1-2 4358,5-1 0,-8-8 0,0 0 0</inkml:trace>
  <inkml:trace contextRef="#ctx0" brushRef="#br0" timeOffset="13117">13708 3669 17693,'-3'-6'4033,"0"1"-2645,3 5 1049,0 0-1983,-20-60-403,15 45 51,-16-44-91,20 62 255,1 5-266,-1 17 6,1 0 27,8 28-27,-1-17-6,3-4 0,2 0 17,3 6-23,8 10 1,-2-5-472,-7-12 483,2 7-1,-9-9-10,-3-6 5,-2-3 22,-2-10-16,-1-7 5,-2-3 482,-4-7-482,0-1 12,-4-8-18,2 0 7,-1-3 21,1-3 18,-1-15-51,5 5 16,0-10 113,12-12-1065,0 21 992,7-15-28,-3 31-3080,1 3 3052,1 2-6,0 4-5,2 2 0,13 3-62,9 5 6,3 2-3,-1 6 0,-1 2-251,5 4 279,-9-2 0,0 0-249,16 14 2269,2 1-2566,2 0-622,-20-12 0,-1 0-4607,11 1-3234,10 3 9051,-22-11 0,-15-4 0,-7-4 0</inkml:trace>
  <inkml:trace contextRef="#ctx0" brushRef="#br0" timeOffset="37770">14579 3668 24805,'-6'-23'90,"2"5"-79,4 18 17,1 1 11,3 1 17,2 3-6,6 2 1,3-1 61,29 6-79,-12-5-10,22 2 5,-21-7-17,0 0 28,15-3-1087,-13-2 1071,10-1 5,-17-2-222,-3-3 222,-1-1 6,-2-3-2962,-4-2 2995,2-11-34,-10 5-1989,0-7 1967,-8 8 477,-2 0-460,-4 2-6,-2-1 17,-4 3-16,-4 1-7,-2 2 18,-11-2-12,5 7-10,-9-1 16,9 7 16,-11 1 86,8 4-107,-7 3-40,9 2 28,1 3 2263,1 1-2268,1 1 16,1 3-22,2 2 0,1 3 0,1 4 17,3 3 725,1 2-737,4 3-1248,3 1 1232,2-1-498,7 0 515,3-2 5,8-2-6,7-1 1,7-4 5,7-2-11,6-2-11,7-5 11,1-3 11,3-3 0,-2-4 6,0-3-14,-20-4 0,0-2 14,13-2 16,7-7-10,-24 1 5,-4-2-1936,-5-2 1908,-3 0 1398,-4-2-1364,-3-1-6,-5-1 0,-1-1-6,-3-2-5,-3 1 5,-2-1 6,-1 1 0,-1 0 6,1 2 0,1 1 22,1 2 1014,2 1-1031,2 2-5,2 1-23,2 0 567,5 1-561,4 2 0,3-1-28,2 2 3425,10 0-3403,-7 4 12,7 1-18,-11 4-5,-2 3-5,6 18-1,-9-3-3386,5 14 3392,-10-8 0,0 1 0,0 2-11,5 11 11,-1-10 0,4 7 11,-3-15-17,3-2 6,1-2-5,2-2 5,0-1 11,1-3-17,0-2 6,0-3 6,-1-2 5,0-1-5,-1-2-1,0-2 3399,9-6-3399,-7-2 6,6-5 12,-1-10 16,-3-10-22,-1-3 16,-2-20-10,-10 21 61,1-23-3431,-6 27 3408,-1-6 18,-2 15-7,-1 1 35,-2 3-12,-1 2 0,0 4-22,-1 2 0,1 3-6,1 2 11,0 1-61,1 4 3403,1-1-3414,3 8-6,2 2 5,4 7-5,5 4 0,3 6 0,19 19-1874,-5-7 1876,-8-11 1,0 1-3,14 13-330,3 1 302,0 0-28,0 1-28,-4-3-62,-6-2-66,-8-2-63,-7-3-128,-7-2-986,-11 7-17,-6-9 739,-26 14 1,21-27 0,-14 4 0</inkml:trace>
  <inkml:trace contextRef="#ctx0" brushRef="#br0" timeOffset="38320">17174 3661 16328,'0'-59'808,"0"0"1,0 6-1,1 5-1741,2-2 1712,5-4-465,1 18 1488,2-4-1399,1 18-291,-5 9 979,1 3-1058,-5 8 1289,-1 6-1294,-1 5 0,1 8 28,0 28-25,-1-10 0,-2 3 1029,0 1 0,-1 2-1052,-1 6 1,-2 0-4,0-10 1,-1-1-3,0 2 0,-1-1-3,1 0 0,0-1-12,1-1 1,1-1 11,1-2 0,0 0-11,3 26 5,7-22 1,3-1-452,3-4 0,5 0 359,6 3 0,2-3-54,21 9-77,1-15-113,-12-17-167,0-5-203,2-6-344,2-5-1246,-10-3 0,2-2-3982,16-12 6240,-11 4 1,-3 1 0,-7 2-1,-2 0 1</inkml:trace>
  <inkml:trace contextRef="#ctx0" brushRef="#br0" timeOffset="38679">17934 3689 14073,'-4'-2'5983,"1"0"-321,3 2-5510,-60-3 38,45 14-84,-39 3-61,61 7-11,8 1 61,29 1-84,-11-11 8,-1-2 1,2-2 31,7-8-1,7-8-22,-16-2 11,-8-8 29,-6-7-40,-6 3 33,0-28-22,-9 21-639,-2-15 644,-5 22-10,-4 2 67,-9-1 5,-10 6-50,0 3 6,-5 7 44,-4 8-55,8 3-18,-8 4 18,3 11-29,-1 21-16,6-6 74,5 14-58,18-20-22,2 1-39,12 15-17,2-10-1688,6-6 0,5 0 1382,2-7 1,1-1-82,2 0 1,0-1-37,2-3 0,0-2-932,12 3-768,0-3-3344,-2-3-3416,-5-4 8847,-6-3 0,-13-3 0,-7-2 1</inkml:trace>
  <inkml:trace contextRef="#ctx0" brushRef="#br0" timeOffset="39044">18647 3599 22405,'-41'-17'147,"1"0"1,2 0-1,9 10-80,19 17-16,1 4 1431,3 3-1448,2 3 0,5 11-29,3-8 542,16 17-553,13-12 0,3-2-563,4-7 557,-10-12 844,-2-2-832,-2-3 11,-2-3 0,-2-3 1,-1-3 60,6-11-16,-7 2 23,3-9 5,-10 3 11,-3-1-5,-4-3-6,-3 0 16,-2-2 7,-2 1-2443,-3 3 2471,-4 3-18,-4 5-65,-5 4 43,-4 5 12,-5 3-12,-5 4-888,-2 5 894,-2 3-284,-17 16 239,13-1-17,-11 10-11,20-4 2672,-5 17-2683,14 5-17,4 1-912,23-3 906,13-15-33,12-2-107,10 1-218,8-1-1742,-11-9 1,3 1 2105,-6-3 0,-1-1 0,-3-3 0,-3-1 0,4 3 0</inkml:trace>
  <inkml:trace contextRef="#ctx0" brushRef="#br0" timeOffset="45102">12127 5252 19167,'-2'-52'713,"0"1"0,0 1 0,0 8-410,-1 22 1379,-1 0-1598,1 15 489,1 2-607,-1 7 330,1 3-274,-2 9-2443,0 5 2443,-2 25-22,2-5-366,1 20 287,2-23 1,1 0-107,0 24-906,1-19 0,0 0 637,2 19 149,-1-30 0,0 1-87,0-1 0,0 0-79,0 1 0,0-1-651,0 28 402,-2-22 1,-2-2 455,-6 13 1736,-6 6-1377,-8-31 28,-6-8 11,-6-5 18,-6-5 21,-5-3-847,11-5 1,-2-2 925,-16-4-118,17 0 0,2-1 1454,-8-8-1291,4-4 17,4 0 178,5-2 209,-3-12-331,10 10 257,-2-8-257,11 15-40,2 2-50,2 4 2856,2 4-3035,2 3 584,2 3-685,0 1-11,1 5 28,-4 13-1,1 2 1,-3 26-11,4-14-1,0 10 1,7-14 11,4-3 0,10-1 445,7-5-434,11-3 6,8-4-6,10-5-3291,9-3 3285,-29-5 1,1-1 2,2 1 0,2-3-409,17-6 1,4-2 427,1-2 1,0-1-14,-1 0 0,-1-1-6,-7 1 0,-4 0 37,7-6-6,-9 2-75,-11 1 92,-2-4-51,-14 8-16,-2-1-46,-12 9 45,-3 3-464,-2 3-2050,0 0-2386,-6 5 5624,-2 3 0,0-1 0,2 0 1</inkml:trace>
  <inkml:trace contextRef="#ctx0" brushRef="#br0" timeOffset="45803">11303 6941 22861,'8'-50'446,"-1"1"1,0 4-1,-2 9-210,-4 19-124,-1 6-79,0 6 530,0 3-602,-1 7-3842,-1 5 3893,0 9 139,-2 9-151,2 9-1827,-1 7 1811,2 7-4,0-9 0,1 1-675,0-10 1,1 1 657,-1 11 1,1 0-53,1 18-41,0-3-660,-1-1 667,0-6 477,-1-5-427,-1-7 1281,-2-6-1213,-14 4 27,6-19 12,-10 1 5,9-20 0,0-7 23,-4-14-17,4-2 55,-3-25-49,8 15 10,2-13 1865,4 13-1864,3 0 44,6-9-72,0 11-1035,6-5 1018,-3 15-72,3 3 49,2 2-10,3 4-12,4 1-6,3 4-5,6 1-23,5 2-16,2 1-739,5 1 688,2 1-25,-13 0 0,2 0 866,2 0 0,-1 0-771,0-1 1,-2 0-10,26-3 40,-25-2 28,-5-3 23,-4-3 2752,-5-2-2735,-3-3 10,-3-3 96,5-16-23,-7 7 144,4-10-99,-9 12 22,0 2-4,-2 1 10,0 3 1769,-1-8-1769,-1 9-6,-1-5 419,-2 9-491,0 5-45,0 2-62,-1 6-56,0 2 23,3 15 16,-1 1-5,4 34-62,-2 8-3414,0 4 3408,-2-28 1,0-1-163,0 14-265,3-1 18,1-3-190,3-1-296,1-4-656,2-1-2118,3-4 3748,3 0 0,-8-15 0,-1-2 0</inkml:trace>
  <inkml:trace contextRef="#ctx0" brushRef="#br0" timeOffset="46021">12477 6825 20588,'0'-7'2324,"0"2"-2100,0 5 34,0 0-247,78-56-1414,-39 41 1395,11-15 0,5 3-4,-18 24 1,-1 5-17,22-3 0,-18 2 0,-1 0-61,14 2-51,-3 2-101,-5 3-174,-6 0 52,-7 0-5540,-3 6 5903,-20-1 0,1-1 0,-15-4 0</inkml:trace>
  <inkml:trace contextRef="#ctx0" brushRef="#br0" timeOffset="46218">12875 6744 25058,'-24'-23'31,"1"0"1,-15-9 156,36 45-171,0 8 0,-2 6-17,-1 25-1524,0-7 1515,2-12 1,-1-1-42,0 19-91,0 2-206,1 1-297,2 0-515,0 1-746,4-3 1905,2-13 0,0-2 0,0-3 0,4 12 0</inkml:trace>
  <inkml:trace contextRef="#ctx0" brushRef="#br0" timeOffset="46845">13467 6844 21119,'1'-9'2583,"-1"2"-1962,0 7-139,0 0-140,9-60-84,-7 42-180,3-16 1,-1 4 10,-4 26-66,0 2-51,0 1 16,0 9 40,2 2-16,0 10 21,3 18-33,1-4 6,3 16-221,-3-9 229,-1-10 0,0 1 0,0 1 0,-1-1-289,0 0 1,0-1 274,1 21 0,-3-24 12,-2-5 49,-1-1-16,-1-8 56,-1-2 112,-3-9-96,2-3-38,-2-3 263,0-10-298,2 0 1,0-9-17,2 1-5,2-4 10,1-5 557,2-2-551,1-5 0,2 0-22,1-2-700,-1 2 717,0 2 16,-1 1-16,1 3 5,-1 3 0,0 1-5,0 3 33,5-6-50,-1 9-17,4-3 16,-3 12-21,19-2-6,-8 7-1,14-1 7,-12 8 5,2 4 699,-1 2-704,1 7-6,-1 3 5,-1 3 17,1 5-16,-2 3-12,8 15-17,-3 14 17,-5-10-539,-8 2 544,-13-27 12,-2-3 6,-1-4-23,-1-2 23,-1-4 83,-1-3-16,1-3-6,0-5-22,0-2 562,-1-6-523,-3-13-44,3 2-18,-1-11-5,4 6 5,4-3-3391,3-1 3391,5 0-16,5 0-2247,10-8 2269,-5 12-110,6-4 104,-9 15 1,-1 3-12,2 2 17,0 3 6,2 2-6,13 2-6,-6 3 1924,12 6-1929,-9 4-17,2 6-17,1 4 17,-1 5-11,-2 4 11,-2 3-11,-2 3 136,-2 0-164,-3 2-57,-3 1-2320,-5 0 1923,-4 2-1716,-5-1 539,-3 0-2358,-3-1 4028,-4 1 0,2-18 0,-1-3 0</inkml:trace>
  <inkml:trace contextRef="#ctx0" brushRef="#br0" timeOffset="47473">14878 6760 19199,'2'-11'2682,"-1"2"-2637,4-22 0,3-5 616,0 6-395,2-12 0,0 2 126,2 12-118,1 6-44,0 3 168,-1 4-275,1 3-11,0 3-45,0 3-11,2 4-11,1 1-22,2 6-3152,1 4 3186,11 21-18,-7 1-806,6 17 784,-14-1-1790,-4 7 1779,-6 6 2,-5-27 1,-1-1-111,-2 2 1,-2 0 101,-1 0 0,-2 0-3,-2-1 0,-1 0 0,-7 9 1,-1 0-4,-8 14 6,10-23 0,0-1-5,-2 7 5,9-15 22,2 1 1893,11-15-1842,20-5-23,7-4 123,11-6 1,6-2-158,-10 0 1,0 0-14,20-5 0,1-1-1,-10 3 1,2-1-9,-1 1 1,4-1 0,3-1-699,-3 2 1,3-1 0,1 0 0,-3 0-968,7-1 0,-1 1 0,0-1 1454,-6 2 1,2-1 0,-2 1 0,-12 2 0,13-2 0,-6 0 0</inkml:trace>
  <inkml:trace contextRef="#ctx0" brushRef="#br0" timeOffset="49177">14939 6820 14471,'-4'0'4784,"0"0"368,4 0-4653,13-69-2221,-6 39 1904,1-12 1,1-1 130,-2 12 82,0-1-154,-1 1-23,1-1 438,-1 1-476,-1 3-18,-1 2-2886,-1 4 2876,-2 3 970,0-3-1016,-1 10 270,0 0-309,-1 9-62,1 2-5,0 5 3392,0 2-3369,0 29-23,0-8 17,0 21-17,0 5-1611,0-10 1599,0 17 12,-1-14-2858,-1 2 2864,-1 1-29,-1 2-936,1-16 1,0 1 958,-2 17-22,2-20 1,1 1 32,-2 23-5,2-7-6,0-2-782,2-14 776,-1-17 1138,1-4-1121,0-4 2092,0-3-2053,0-4 128,0-1-55,0-11 3007,0-1-3108,0-11-2570,1-2 2553,1-7-2234,3-4 2241,2-6-403,1 10 0,-1-1 391,6-16-64,-5 17 0,0 0 64,6-23 0,-4 15 1818,1-10-1818,-4 9 0,-3 11 2718,1-4-2718,-3 11 1689,0 8-1689,-1 0 346,0 9-346,-1 3 0,0 11 0,0 2 0,0 28 0,0-5 0,0 18 0,1-7 0,0-12 0,1 2-1317,2 16 1317,-2-17 0,1-2 0,2 11 0,1-4 0,-2-5 0,-1-1 0,1 2-207,0 18 207,-4-41 0,0-3 0,0-4 1287,0-3-1287,-2-5 0,-3-14 0,1-18 0,0-5 0,3 1 0,2-1-1986,2-16 1986,0 17 0,1-1 0,4-18-2656,1 4 2656,-1 5-67,-2-4 67,-3 13 0,-3 5 0,-3 15 0,-1 13 0,0 2 0,0 2 0,2 3 1468,0-1-1468,0 5 3349,0 2-3349,-1 7 129,-3 18-129,3 0 0,-1 0 0,2 2-327,0 11 327,2-7 0,0 1-815,4 5 815,2 12-7,2-20-564,2-1-2336,3 8 2907,-4-8 0,-1-11 0,-6-17 0</inkml:trace>
  <inkml:trace contextRef="#ctx0" brushRef="#br0" timeOffset="80309">12539 8317 18505,'12'-50'693,"-1"0"1,0 5 0,-1 6 1743,-1 13-1935,-2 6 789,-2 4-734,-2 5-20,-2 6-514,0 2 1267,-1 9-1373,0 3-13,0 9-19,0 3-34,0 5 25,3 20-70,5 9-694,2 4 650,4-1-851,-3-14 801,0 0-26,-3 0 1,-2-3 22,-2-1-3024,-7 12 3177,-5-16 80,-7 7 121,-6-21 149,-5-4 114,-6-4-328,-4-5-70,-17-1 428,12-5-471,-10-1 42,9-10-408,14 1 204,-3-8-47,15 0 3324,4-2-2849,4-2 45,3-1 554,3 0-526,1 2 194,1 0 81,0-1 267,0 7-570,0 1-73,0 8-44,-1 2-34,-2 3-34,-2 4 22,-3 4-5,-3 8-5,-3 4 5,-1 3-17,0 3 6,2-1 0,5 0 11,3-4 56,13 5 39,22-7-56,6-3-1338,19-9 1361,-4-7-12,5-5-10,4-1-12,3-5-31,-19 0 0,0 0-1486,-11 2 1,0-1 1465,8-3 1,-1 0 6,8-6-960,-5 0 959,-8 0-33,-6 2-247,-4-3-218,-11 8 265,-2 0 222,-10 8 0,-1 1 0,-2 1 0</inkml:trace>
  <inkml:trace contextRef="#ctx0" brushRef="#br0" timeOffset="81863">3579 9770 24990,'2'-42'98,"-1"-1"0,0 5 0,1 11 252,0 22-121,0 17-346,0 2-27,0 15 76,-1 2 38,-2 5-561,-3 5 617,-2 6-494,-4 2 390,-3 3 284,-2 1-33,-1-1-28,-1-3 3,1-5-21,2-7 12,1-5-29,4-6-32,1-7-35,2-4 155,2-8-18,1-2 24,3-8-289,0-3-25,1-6 38,1-4 74,1-4 9,2-4 30,0 1-178,1-1-41,0 2 530,1 0-525,0 4 720,-1 0-830,3 2-38,-1 5 110,2 1 31,0 7-41,4 2 197,3 1-28,5 1-40,5 2-42,5 1-51,4 1-554,6-2 513,1 0 25,2-2 33,-1 0-17,17-5 169,-17-1-272,12-5 320,-21-4-7,-3-2 29,-2-5 84,7-12-2,-10 5 12,3-10 81,-13 11-30,-4 0 9,-3 2 4,-4 1 184,-3-7-213,-4 10-20,-3-5-10,-3 12 270,-1 2-331,1 3-27,0 2-37,2 3 438,1 2-508,1 2-8,1 3 14,1 3 22,0 7 9,-1 5-18,2 4-6,-1 5-23,2 2-117,7 17-10,-1-9-1565,6 11 1402,-1-13-3030,0-1 2773,1 1-196,0-2-202,-1-3-247,1-2-268,-1-5-230,1-2-50,1-5-706,8-6 2038,-3-6 516,7-8-953,-5-6 1535,2-8 342,1-3 2022,3-3 1,-1-2-1704,7-8-734,-6 7 1,-2 0 421,-4 0-153,-5 3-151,-4 1-2289,-6 4 2065,-2 2 175,-4 0-427,-2 6-101,0 3-55,-1 5 2137,1 2-2188,0 1 303,2 3-309,0 4-5,1 11-11,3-2 11,3 8-6,4-6-56,14 10 28,-3-7-28,11 7-11,-7-10 12,0-2 4,0-3 35,0-3 22,-2-3 27,9-5-4,-10-6 3424,7-5-3396,-11-6 10,-2-1 62,6-14-34,-7 8 29,2-9 173,-7 3 84,-6 4-191,-1 1-16,-8 8 6,-5 11-119,0 3-21,-6 9-1,1 6-22,-14 25-848,5 0 848,7-11 0,0 2 0,-7 23-28,1 5 8,13-27 1,0 1-43,0 1 1,1 1-668,2 1 0,0 0 446,1 0 1,1 2-1086,2-1 1,1 1 468,-1 0 1,2-1-1937,1-1 1,1 0 47,0-2 1,2 0 2549,1 2 1,2-4-1,0 4 1,1-4-1</inkml:trace>
  <inkml:trace contextRef="#ctx0" brushRef="#br0" timeOffset="82356">5450 9935 21103,'0'-8'2750,"1"2"-2140,-1 6 466,0 0-1042,-15 12 11,5 24-40,-10 2-281,10 20 270,4-24 1,0 2 2,-1 2 1,0 2-4,0-1 0,-1-1-549,1-1 1,0-3 554,-3 8-2931,0 6 2976,2-17-1795,0 2 1750,4-19 248,1-4-80,2-5 532,-1-2-448,1-10 2180,0-2-2415,-1-8 3027,2-14-2988,0-14-37,2 12 1,1-2-8,3-27 7,1 18 1,1-1-701,3-11 686,-2 19 1,-1 0 5,5-14 17,-4 18 0,0 0-213,10-27 204,-7 27 1,0 0-14,8-11 11,7 5-6,-9 20-22,17-5 11,-12 14 678,7 1-678,1 8 0,-8 4 311,6 4-339,4 27-11,-14-7 33,5 20-191,-19-13 180,-6 3 0,-8 1-44,-23 17 33,0-15-577,8-14 0,-1-2 566,-15 6-2233,-2-4 2205,-1-3-519,2-5 440,3-4-50,4-6-401,-2-4-1117,12-14-3224,11-17-4153,16-1 9091,10-6 0,-5 22 0,-3 3 0</inkml:trace>
  <inkml:trace contextRef="#ctx0" brushRef="#br0" timeOffset="82907">6049 9779 18099,'-13'40'86,"0"0"0,-1-3 0,7-10 2595,11-21-2496,0-3 1119,5 0-1119,3-2 578,2-4-533,12-7 2125,6-8-2187,11-11-84,-9 2-180,3-15 186,-18 16 100,4-20-66,-16 13-74,-5 2 0,-8 8 29,-12 8-40,-9 6-5,-10 3-34,6 8 16,0 6 7,11 4-3124,-6 11 3101,8-3-22,-9 18-6,9 13 0,5-8-372,4 11 389,8-23 6,9 15-12,8-1 17,4-1-33,13-2 27,-12-22 0,4 2 18,-3-9-24,-10-7 401,5-1-378,-9-8-5,3-2 16,10-14-22,-3 2 6,9-11-6,-6 3 28,1-4-979,14-18 967,-8 10-16,8-10 17,-9 17 6,-2 3 2917,12-6-2906,13 0-45,-9 7 22,6 4-11,-23 16 22,0 2 23,11 3-28,-7 4-6,19 6-39,-2 18-5,-8-3-35,1 23 1297,-30-4-2411,-15 18-2501,-5-26 0,-3-2-6148,-14 20 9575,-3-9 1,21-30 0,5-6 0</inkml:trace>
  <inkml:trace contextRef="#ctx0" brushRef="#br0" timeOffset="83340">7717 9948 9724,'12'-55'985,"1"0"1,-1 0 0,-2 5 0,0 1 0,-2 6 266,-5 8 0,-1 5-636,0-25 319,-5-5-559,1 22-62,-4-2-46,2 23 1401,0 7-1552,0 4-72,2 4 905,1 5-939,-3 13 6,2 5-6,-2 16 6,1 3-3,1-2 0,-1 2 944,2-7 0,0 2-970,0 14 1,0 0-25,0-8 0,1-1-48,0 2 0,0 1-798,0 3 1,0 0 575,0 1 1,1 0-166,-1 1 1,1 0-503,1-1 0,-1-1-268,1-1 1,1-2-2220,-1-2 1,1-1-994,-1-7 0,0-1 4453,2 18 0,-2-26 0,0-10 0</inkml:trace>
  <inkml:trace contextRef="#ctx0" brushRef="#br0" timeOffset="84423">7705 10109 23787,'-22'-43'433,"0"1"0,1 1 0,5 11-343,12 23 24,1 1-125,7 5 45,3 1-23,9 0 0,7 2-5,7 0-6,7 2-252,6-2 263,6 0-250,-11-1 1,3-1 224,2-1 0,0-2-742,0 2 0,-1-2 756,-3-1 0,-3-1-22,9-5 11,-3-2 11,-6-1 0,-5-2 11,-7 0 6,-5-1 45,-5-8 72,-9 0-78,-5-1 253,-7 5-225,-4 8 11,-4 2 17,-2 3-11,-3 2 0,-2 3-2427,-2 4 2410,-3 3 961,-1 4-1006,0 5-6,3 2-27,2 2-701,3 2 701,6 1-12,3 1 0,6 0 2603,3 0-2581,7-1-10,2-2-6,9-1 139,4-3-111,32-1-11,-17-8-11,23-3 5,-27-10 17,-2-3 0,-3-4 5,-2-3 1075,2-14-1002,-7-7-61,-2-1 448,-8 0-443,-8 12 17,0 2 6,-4 3-17,-2 3 11,-5 3-27,-4 4 49,-16 2-66,3 5 10,-30 10-10,19 3-1667,-13 9 1661,18 1 5,3 3-38,3 3 21,5 3-5,5 2-28,2 19-5,9-11-51,2 13-51,11-15-374,20 16-350,3-14 601,-8-13 1,4-3-413,10-2 1,1-4 277,-7-3 0,1-2-45,12 1 0,0-2-1304,21-2 1198,-32-6 0,-1 0-194,1-3 1,0-1-93,0-1 0,1-2 78,-1-2 1,0-2-247,0 0 1,-1-2 777,0 0 1,0-2 310,-2 0 1,0-1 500,24-17 332,-5-3 268,-7-1 135,-6-2-24,-6 2-122,-6-1-145,-4 4-130,-5 3-106,-4 3 219,-4 6-493,-4 3-135,-3 5-145,-4 3 703,-4 3-810,-4 2 2730,-14 5-2814,5 5-12,-10 3-10,10 6 0,-10 13-34,9-3-3030,-6 10 3030,10-7-11,2 2-12,1 0-27,0 0-23,1 0-1212,-2 2 1151,-2-2-2030,-3 2 1973,-4-2 1739,0-1-1627,-2-5 68,3-5 230,-12-11-119,15-10 1143,-6-12-1126,19-5 141,4-20-118,5 8 0,4-15-47,7 14 31,3 1-18,3 3-22,1 4-11,0 3-6,-1 5-33,0 4-1,-2 4-22,12 6-11,-9 6 0,11 6-5,-11 7-6,1 4 5,0 4 6,0 4-11,-1 0 0,8 17 2889,-6-13-2878,9 10-6,-6-18-16,3-3-6,4-5 5,5-4 12,3-6-6,6-3 6,2-9-3,-11-2 0,-1-3 8,19-10 6,-20 5 0,-1-2 0,9-11 0,-17 3 0,-1-1 23,10-16-9,-9 1 0,-2-2 3,-1-12-305,-8 17 0,-1 1 299,0-22-1048,-4 0 1059,-2-1-16,-4 2 10,-5 3 18,-5 7 0,-5 5 27,-5 9 96,-10 0-67,6 13 378,-6 4-384,4 13-68,6 7 1,-2 5-2381,9 7 2369,0 6-1245,4 7 1251,1 7-1599,3 7 1593,2 7-10,3 5-393,6 3 0,2 2 317,-3-21 0,0 0-54,6 21 1,2 0-292,-1-16 1,2-2-234,2 0 1,1 0 215,-1-1 1,2-2-141,-1-4 1,-1-4-953,8 7 64,-2-5-4550,-4-6 6021,-2-2 0,-9-12 0,-2-2 0</inkml:trace>
  <inkml:trace contextRef="#ctx0" brushRef="#br0" timeOffset="84574">9387 9798 26480,'34'-33'-193,"0"-1"1,-8 5 0,3 6-1412,13 14 1,2 7 693,-10-1 0,-1 0-8921,28-3 9184,-9 2 1,-25 2 0,-11 1 0</inkml:trace>
  <inkml:trace contextRef="#ctx0" brushRef="#br0" timeOffset="85981">11157 9890 20140,'0'-8'2106,"0"2"-1457,0 6 281,0 0-588,-20-59-51,12 40-154,-3-14 0,-1 3 98,8 25-72,0 2-57,0 1-72,3 1 11,0 8-17,1 3 0,0 9-5,0 5 5,1 4-3387,0 6 3387,3 5 0,-1 4-393,1 3 388,0 2-18,-1 0-5,1-3 12,-2-3-7,-1-4 12,0-5-11,-1-7-180,-2 0 252,-1-12 3112,-2-1-3084,-2-11 573,-1-2-607,-1-5-10,-2-4-6,2-5-22,-1-5-6,2-3-6,1-4-5,2-3 11,2-4-6,1-4 113,2-4-132,1 8 0,2-1-3300,1-19 3305,1 17 0,0 1 9,4-16-172,-2 16 1,1 0 193,5-16-1059,-5 18 1,0 1 1086,2-4-16,0 3 100,-1 5-100,4 0-46,-2 10 2155,5 1-2160,-2 11-11,2 4 16,3 2 341,1 5-357,2 4 2638,1 6-2627,2 5-5,-1 6 10,3 5-5,-9-5 0,1 1-1073,9 18 1067,-11-15 0,0 1-5,4 13-6,-2 0 12,-3-2-6,-3-3 11,-3-4-12,-2-6 7,-3-7 5,-3-5 17,-1-7 39,-1-5-6,0-3 0,0-1 693,-4-9-664,-2-7-40,-1-5-28,3-7 11,3 4-10,3-3-1,3-3 774,5-1-774,5 0-11,5 2-6,3 2 12,2 4-12,2 4-5,1 4 6,-1 4-18,17 4-5,-16 6 6,14 4-12,-21 6-16,2 4-1,0 2-72,0 2-305,1 2 171,0 1-231,1 2-627,12 9 382,-6-8-135,10 5-1004,10-5 315,-8-9 11,18 1-1084,-13-10 630,2-4 325,0-4 616,0-3 695,-2-6 471,-3-3 335,-3-3 360,-6-3-2070,-4-2 2663,-5-1 112,-4-2 377,1-14-770,-9 9 29,0-9-330,-11 13 291,-2 2-539,-3 2 3438,-15-9-3605,-8 12-264,-7-2-38,-2 16-35,8 9 1523,-2 2-1523,-9 13-44,10-1-6,-7 7-11,14-5-520,2 2 520,3 1 6,1 1-12,4 1 6,3 0-11,3 9 11,6-9-11,3 5 17,6-12 22,13 0-17,-3-6 0,9-2 531,-9-7-491,10-7-18,-9-3 1,7-6 16,-12-2 29,0-1 5,-3-1 16,-2-2-4,-4 0-7,-1-1 6,-2 0 96,-3-9 16,-1 4-73,-3 1 1,-1 8-18,-1 9-33,0 3-56,0 0-28,0 4 12,1-1-12,0 2-6,-2 2 12,0 3-18,0 4 24,-6 11-24,2 9 7,-1 1 5,5 4-11,3-11-17,4 2 0,3-1-12,6-1 7,3-2 22,5-1-6,16 3 0,-6-9 0,25 2 23,-23-12-1,9-3-5,-8-10 12,-10-1 4,2-7 7,-10 1-1,-4-2 1,-3-2 10,-2-13-22,-4 5-16,-1-10 5,-3 9 11,-2-13 17,1 11-3398,-1-7 3376,3 15-379,1 3 396,2 2-6,6-6-6,0 7 0,7-3 11,5 6-16,-3 5-12,6 1 3200,4 5-3200,-5 4 6,9 4 6,-8 4-6,4 3-535,0 2 524,0 3-3024,1 1 3007,-2 1-145,-3 2 162,-2 0-6,-5 0-16,-3-1-57,-4 1-817,-1 18 229,-4-15-403,0 13-8750,-2-15 9454,-1-9 1,1-1 0,-2-10-1</inkml:trace>
  <inkml:trace contextRef="#ctx0" brushRef="#br0" timeOffset="86230">13714 9368 21348,'18'-49'726,"-1"-1"1,-1 6-1,-3 6 840,-5 12-1141,-4 5-83,-3 7 294,-1 3-474,0 5 143,-2 3-232,-1 2-28,-2 4-12,0 3-5,-2 6-17,0 6-2760,0 5 2755,1 7-2264,2 7 2253,2 7-1535,3 6 1490,4 6-471,3 5 392,-2-29 1,1-1-122,1 2 1,0-1-157,1-1 0,0 1-798,12 27 520,2-4-4548,2-5 5232,4 1 0,-14-26 0,0-2 0</inkml:trace>
  <inkml:trace contextRef="#ctx0" brushRef="#br0" timeOffset="86798">14267 9398 24883,'-45'-23'121,"1"1"1,2 0-1,6 11-48,14 29 101,-17 13-623,9-5 561,-10 10-1061,13-10 1039,4 1 5,1-1-2664,5-1 2597,4 0-1998,4-2 1981,4-2 117,12 17-123,4-15-5,28 18-28,-7-26-50,18 3-68,-10-11 208,4-2-365,1-2 1368,1-3-1592,-14-2 1,2-2-40,1-2 1,0-1 313,0-1 0,-1-1-152,25-12 74,-21 1-1909,9-18 2227,-12 7 173,-10 3 1,-1-3 584,3-17 105,-14 17 0,-2 1-330,-1-8-56,-10 6-68,-4 21-1055,-2 2 944,0 3 1412,0 1-1401,-1 2 1949,2 3-2212,-3 10-6,3 1-17,-3 11 0,2-2 11,-1 19-16,4-7 12,0 11-30,7-12 3313,1-1-3323,24 16 16,-8-18 6,17 10-257,-12-24 257,2-4 16,0-3-10,0-2-6,-2-4 269,8-5-235,-2-7-18,-3-2 12,-6-7 17,-11 1-6,-2-2-3319,-3-5 3314,-1-3-1730,-2-3 1724,-3-1-332,0-13 332,-3 14-6,-1-5-5,-2 20-56,-3 0 2172,2 9-2391,-1 0 2454,3 7-2907,1 4 397,-1 2-1596,1 4-3529,1 3-3814,1-1 9253,1-2 0,0-4 0,0-2 0</inkml:trace>
  <inkml:trace contextRef="#ctx0" brushRef="#br0" timeOffset="87268">15399 9376 19201,'8'-39'196,"1"1"0,3-23 2302,-15 59-2498,1 6 1403,-1 14-1369,2 3-23,-1 13 3,7 3 0,1 2-8,4 14 140,0-9 1,3 2-147,2-6 0,1-1 783,-3-9 1,0 1-787,4 8 0,-1 1-8,-3-2 0,-2-2 0,2 16 11,-6-19 0,-2-1-83,-8 3 77,-4-4 12,-17 1 16,-8-8-2587,-14-6 2576,10-13-245,2-13 240,15-7 974,3-6-980,2-23-970,9 1 1,3-2 960,0 7 1,2-2 12,2-4 0,3-4 0,0 4 604,2 6 0,0 2-594,3-15 0,1 1-6,-3 15 1,-1 2-4,0 0 1,0-1 19,1-8 1,0-1 260,-1 4 1,0 0-290,1-6 1,2 3 2,3-16 5,5 17 1,-1 18-1,5 4-5,19 2-11,-5 7 0,15 2 5,-13 7 834,2 5-800,16 10-28,-14 4-562,14 10 567,-19 1-5,0 4-16,-3 4-1,-5 3-22,-7 2-34,-8 1-196,-18 16 197,-11-17 1312,-19 10-1509,-11-21-235,-10-4-1154,24-15 0,-2 0 599,-2-1 0,-1-2-3857,2 0 1,1-2 4802,-26 5 0,28-6 0,14-3 1</inkml:trace>
  <inkml:trace contextRef="#ctx0" brushRef="#br0" timeOffset="89482">17028 8865 17829,'4'-59'782,"0"0"1,-1 5-1,0 7 963,1 3-1313,-3 9 1269,0-2-1539,-2 18 415,0 0-515,0 17-34,-1 7 5,-1 5 767,-2 10-766,-2 9-1446,0 2 1,0 2 1434,-5 25-29,3-16 1,1 1-248,2-9 0,1 2 236,-1 18 0,1 1 11,2-12 1,1 0-15,0 13 1,3-1-7,2-17 1,2-2-14,2-3 0,3 1-84,8 10 0,4-1-104,4-3 0,3-2-846,0 0 0,1-4 902,0-5 0,2-6-165,2-8 0,1-4 50,2-4 0,2-4 168,-1 0 1,0-3 414,-1-5 1,-2-3-427,14-13 62,-1-8-303,-1-3 392,-15 4 1,-2-2 8,-7 8 0,-1-2 33,12-18 1,-1-2-131,1-8 136,-14 19 0,-1 1 109,3-10-666,-6 4 700,-5 3 1006,-6 4-810,-9-4 720,-14 6-989,-2 5-16,-10 11 1173,4 11-1219,-2 2-22,-3 5 1450,0 5-1456,-11 14-33,13-2-11,-7 10 22,11 9-23,6 4-10,4 1-6,8-4-1,12-3-10,2-12-358,7 6 385,2-15 1803,2-4-1791,2-4 0,0-4 123,8-4-95,-5-7 56,13-13-23,-15 0-11,4-10 6,-9 4 173,3-13-106,-5 8 6,0-9-2941,-6 13 2935,-2 0 263,0-9-279,-3 15-12,-1-5-34,-2 19-28,0 3-33,0 0-22,-2 9-7,-5 10-38,-1 3-56,-4 22 5,6-13 2506,0 12-2668,5-11-90,5 1-95,2-1-84,8-1-3203,2-2 3085,5-3-1177,18 1 1115,-7-11 23,13-2 101,-11-10 157,3-7 212,0-2 163,0-8 758,12-17-58,-5-10 182,-16 4 1,-3-1-211,5-16-722,-16 22 1,-3 1 1174,-1-10-609,-5 14 3047,2-9-3199,-6 22-84,0 1 508,-1 10-693,0 2 31,0 1-75,-1 7 1328,-2 2-1323,0 8 23,-4 27-18,3-13 1,-2 21 0,3-20-500,2 0 494,0 0-6,1-1-10,0-1-7,0 6 12,1-13 11,-1 2 0,1-15 28,0-5 11,0-3 51,5-8-68,-1-2-11,6-10 23,9-11-17,-4 4 11,8-9-119,-6 11 113,1 0 1,0 2-7,2 2-10,-1 3 5,2 3-67,9 1-5,-7 6-46,8 1 23,-8 6-61,2 4-242,16 6 85,-10 1-45,10 6-57,-12-3-87,-1 2-52,4 1-118,2-1-514,6 0-335,3-4 1,2-1 663,13 1-233,-12-3 0,-2-3 765,-2-4 314,-4-2 314,-5-5 1070,3-10-471,-13-1 823,7-21-1025,-17 10-236,2-12 35,-7 10-107,-2-1-28,-1 0 257,-3 2-324,-1 3-51,-6 4 1699,-13-2-1855,-4 11-673,-16 0 639,0 10-23,-4 5 4,9 4 0,0 1-37,-15 9-3,17-5 1,1 4-7,1 9 1,3 2-14,-4 8 2,8-8 1,4 1-14,9-1 5,4-3 709,4-2-720,15 1 17,10-6 11,4-2 22,4-9 1,-8-6 133,16-13-66,-15 3 22,10-11 34,-21 8 22,-5-1-12,-1 2 1,-3 1-22,-2 1-51,-1 2 689,-1 1-717,-1 3-28,1 1-45,-2 2-5,2 3 28,4 12-6,1 3 5,4 12 1,-1 2-1596,-1 5 1590,-2 5-2865,-2 6 2840,-7-9 0,-3 2-6,1-7 0,-1-1-701,-4 12 0,-2 2 457,-3 2 1,-3 0-888,-1 2 1,-1-2 965,0 0 0,-1-1 73,0-7 0,0-5 515,-10 3-481,-2-11 16,0-11 1505,0-9-1617,1-9 1467,4-8-2015,-2-23 341,12 0 1599,1-17-1515,12 5-45,7-4-176,6-6-116,11-5-371,2 13 0,4-1-202,-5 9 1,2 1 730,9-11 0,2-1-6,2 3 0,0 2 406,-1 3 1,1 2 130,-1 0 1,0 3-700,-7 7 1,-1 3 844,8-4 421,9-6 228,-10 12-138,8-4-28,-14 14 307,-4 2 17,-4 3 1294,-6 3-1473,-4 2 1688,-5 3-2069,-3 1 1303,-2 1-1493,0 4 474,-3 0-464,0 6-49,-4 0 94,-2 9-218,0-3-34,-1 8-27,5-5-12,0 3 6,3 1-6,1 1 6,2 2-17,2 0 11,8 14-17,2-10 6,6 9-11,9-6 28,-5-10-242,9 2 237,-10-13 27,-1-4-6,-3-4 1,0-2 56,6-10-29,-6 0 1,5-9 22,-7-1-11,0-3-12,-1-3 40,3-18-67,-5 8-1,2-12 12,-5 14-17,-2 2-17,-1 2-5,0-1-40,-3 9-100,0 3-51,-3 10-123,-1 7-638,0 7-12,2 1-459,3 7-992,4 1-2766,3 0 5175,6 3 0,-8-9 0,0 0 0</inkml:trace>
  <inkml:trace contextRef="#ctx0" brushRef="#br0" timeOffset="90314">20600 9065 22730,'8'-45'429,"-1"-1"1,0 6 0,-2 6-100,-4 17 1010,-5 4-1189,-2 3 348,-8 4-454,-5 3-6,-6 2-11,-4 6 209,-5 4-220,-1 5 11,0 4-1250,1 2 1227,3 3-5,4 2 11,3 0 1,5 1-18,3 12-5,8-10-17,2 7 17,11-12 5,4-2-28,7-2 23,5-1-6,14-3 34,-8-7 1211,10-3-1222,-13-9 11,1-4 5,0-5-5,1-3-3155,12-13 3149,-10 5 17,6-10-1551,-8-6 1556,-10 10-171,2-9 188,-11 17-5,-3 3 5,-3 4 318,0 4-340,-2 2-11,-1 3 11,-2 3 2444,-2 2-2466,-1 4 2466,-1 3-2467,-1 5 12,-1 3-28,1 4 5,0 3-44,3 2-12,2 5 328,3 0-412,2 3-89,5-1-577,14 13 213,1-11-211,2-7 1,1 0-384,9 1-365,14 4-1100,-14-14-1112,0-5-453,-3-3 235,1-4-759,-2-2 4747,0-3 0,1-3-1001,-1-3 1466,0-4 2301,-1-2 399,-1-5 1842,9-13-3321,-10 3-409,7-11-264,-12 8-161,-1 0-101,-1-1-85,-4 1-61,-3 1-67,-4 2-90,-4 3-78,-6 3-68,-5 2 185,-19-2-285,-1 8-40,-15 0 18,-12 9-108,12 4-32,-12 5 38,11 9 2389,15 1-2456,-2 6 1395,17-5-1406,5 2 673,4 0-667,2 1-18,6 1-4,4-1 4,6 0-27,16 4 22,-3-6 17,11 1-5,-9-10 10,-1-4 7,-2-2 4,-1-4 7,-3-4 33,-3-3 33,-2-5-16,-4-2 462,2-10-395,-6 5 22,1-7-22,-6 11-11,0 0-28,-2 4-11,0 1-6,1 1-73,-1 5-11,1 1 0,-1 9 17,1 4-17,1 7 0,0 8 0,-1 6 16,-1 30-4,-4-7-483,-1-14 1,-2 1 459,-9 23-531,5-30 0,-2 3 396,-7 17 1,-1 1-26,4-12 0,-1 0-36,-4 14 0,-1-1-23,7-17 0,0-3 48,1-1 0,0-1-47,-9 22 111,5-11 113,4-12 77,0-11-38,4-10 11,-3-20-23,7-4-5,0-16-2731,4 2 2725,4-6 1,5-1 533,5-5-557,8-2-38,5-5-1233,6-1 1084,-13 23 1,2 0-172,0 1 0,3 0-1893,7-3 0,5 0 0,-2 1-375,-3 3 0,2 0 2638,3-1 0,4-1 0,-8 5 0,-2 4 0,-2 1 0</inkml:trace>
  <inkml:trace contextRef="#ctx0" brushRef="#br0" timeOffset="90623">21725 9084 18660,'-4'-10'3787,"0"2"-2963,4 8 1915,0 0-2706,-38 0-16,35 5 22,-23 0-11,49 7 6,6 0-1,24 3-44,-9-5 22,15 1 1,-19-8 4,-2-2-884,-4-5 885,-4-3-17,-6-4 270,3-13-152,-6-7-34,-3-3 28,-8 0 6,-7 8-18,-2 3 18,-4 0 95,-9-4-96,-3 9 761,-23-5-654,-7 15-56,-16 4-123,10 9-11,6 9-3347,17 4 3346,2 5-16,3 4 11,3 4 0,3 4-193,5 2 176,9 23-72,11-11-222,1-15 1,4 0-300,24 16 933,-12-23 0,1-1-2640,5-1 1,1 0 2288,10 4 0,-1-3 0,3 3 0,2-3 0</inkml:trace>
  <inkml:trace contextRef="#ctx0" brushRef="#br0" timeOffset="94264">4342 11815 24435,'26'-47'640,"0"0"1,-2 3 0,-7 11-440,-15 25-5,0 3-162,-3 4-23,-3 4 6,-11 10-34,-19 15 11,5-5 1,-3 2-1697,2-2 1,0 1 1701,-6 4 0,0 0-6,7-6 1,2 0-319,-2 1 1,0 0 326,1-1 0,0 2-217,-11 12 0,2 1 197,16-11 0,2-1 17,-7 4 0,9-1 0,23-5 0,14-16 11,14-3-16,11-4 2303,11-6-2332,-23 2 1,0-1-49,3-1 1,1-1-62,1-1 1,1 0-99,-1 1 0,4-1-1173,4-1 1,6 0-1,-4 1-1691,-2 0 1,0 0 3104,3 0 0,4 0 0,-10 1 0,-4 1 0,-4 1 0</inkml:trace>
  <inkml:trace contextRef="#ctx0" brushRef="#br0" timeOffset="94739">5128 11748 18148,'-20'52'3,"-1"0"1,3-5 0,4-2 2270,12 18-2296,1-15-29,1 15-10,1-23-7,2-3-4,0-4 4,0-5 18,1-6 11,-2-4 1457,1-4-1395,-1-5 905,0-3-866,-1-4 3350,-1 0-3339,0-16 216,0 2-261,0-14 56,-1-13-45,0 5-187,-1-18 190,0 20 0,1-1-3322,-1-22 3308,0 18 0,1-1 28,1-18-603,-2-3 597,2-2-5,0-1-11,-1-1 11,0 2-12,1 5 6,-1 5-5,1 8 0,0 5-18,2 6-16,3 5-1931,5 2 1925,5 5 17,4 3 12,6 4 390,4 5-402,19 6-17,-14 12 1,-1 4-1507,22 7 1509,-24-1 1,-3 3-9,2 24 1125,-13-8-1136,-1 13 16,-16-14 6,-8 0 0,-8-1 6,-9-1-9,3-13 0,-3 0-2,-16 11-4,3-9 1,-1-2-14,-9 1-49,18-10 1,-2-2-159,-19 0-68,17-6-286,-1-5-504,21-6-1069,8-5 2156,4-5 0,2 6 0,1 0 0</inkml:trace>
  <inkml:trace contextRef="#ctx0" brushRef="#br0" timeOffset="95073">5860 11366 27281,'-59'-15'67,"13"2"-61,63 26-1,1-3-5,6 2 11,3 1-11,4 0-5,1 2 16,17 11-11,-12-6-1301,9 9 1296,-18-7-124,-6 2 118,-4 11-2911,-10-7 2911,-8 8 11,-10-10 0,-9-1-51,-18 9-27,5-9-233,4-4 0,-1-1-674,-5 4-8846,-18 10 8814,26-16 0,2-3 0,18-11 1</inkml:trace>
  <inkml:trace contextRef="#ctx0" brushRef="#br0" timeOffset="97081">4343 13249 18128,'0'-4'4235,"0"1"-1771,0 3-2038,24-48-5509,-17 36 5128,17-35-1343,-23 47 1332,-1 1 1087,0 4-1043,0 4 28,-3 5-16,-1 5-17,-7 5-28,-5 7-12,-6 4 1411,-6 5-1439,-6 2 2108,-4 3-2157,-3 0 16,-1 0-6,3-2-5,15-17 0,2-1-17,-5 10-12,-1 2 12,22-21-223,3-5 245,7-5-16,6-3-80,8-3-637,28-9 0,-3 0-1835,4-4-1,3-2 284,-16 4 1,0 1-2152,11-4 1,-1 0 4525,10-3 1,-25 8 0,-13 4 0</inkml:trace>
  <inkml:trace contextRef="#ctx0" brushRef="#br0" timeOffset="97532">5427 12848 26189,'-43'19'24,"0"1"0,3-1 1,8 2-20,18 17-5,1 4 39,1 3-33,6-13 0,0 3-2124,1 1 1,1 0 2114,1 1 0,0 0 6,1-3 0,1-2 851,1 11-854,0 11 5,0-16 1,0 3 0,0-19 5,0-8 0,0-3 34,0-5 3453,0-3-3055,0-3-348,-3-8-28,2 0-5,-4-9 5,2 2-6,1-3-5,0-2 6,2-1 61,8-14-61,-1 9-330,8-10 307,0 13-5,10-7-6,6 3-6,12-4-22,-8 12-396,10 6 390,-18 10-16,18 3-6,-18 5 17,8 4-28,6 7-73,5 6 16,-1 0-16,-7 3-134,-22 3 394,-21 5-271,-28 10-1,-11-10-285,14-17 1,-3-2 44,-6-1 0,0-1-175,-22 5-295,12-7 0,2-1-1654,-3-3-2659,-6-3-4039,29-6 9186,7-1 0,11 0 0,4 2 0</inkml:trace>
  <inkml:trace contextRef="#ctx0" brushRef="#br0" timeOffset="97940">6171 12876 26894,'-33'-21'79,"12"7"-57,38 20 1,6 2-1,7 2 0,1 1-1434,11 3 1415,-7-2 0,-1 1-3,4 5 0,-1 1-6,-3 2 325,-3 2-335,-4-1-40,2 21 22,-17-8 40,-20 24-18,-10-26-16,-17 1-156,-1-11-85,7-7-1367,-22 9-589,22-12-7565,-7 1 9791,17-6 0,9-5 0,4-1 0</inkml:trace>
  <inkml:trace contextRef="#ctx0" brushRef="#br0" timeOffset="98577">4401 14561 15356,'3'-6'5383,"0"2"-689,-3 4-4661,17-55-10,-15 42-18,11-39 7,-23 60-1,-6 5-6,-7 5 7,-6 3 4,-7 4-10,6-5 0,-2 1-1297,-17 11 1296,16-10 1,0-1 5,-10 9-11,4-4 0,6-2-5,8-6-407,6-1 406,11-6-5,2 1 11,9-5 11,4 1-5,7 1 907,5 1-935,23 4 320,-4-4-405,20 3-106,-9-6-2044,7 0 1781,3-2 143,-27-2 0,1-1-290,0-1 1,1 1 67,0-1 1,0-1-286,1 1 0,-1-1-1519,0 0 0,-1 0-6295,24-1 8654,-10 0 0,-23 0 0,-11 0 0</inkml:trace>
  <inkml:trace contextRef="#ctx0" brushRef="#br0" timeOffset="98782">5536 14361 23030,'-1'-3'2571,"1"0"-1031,0 3-1529,-58 41-4900,40-15 4883,-15 3 1,5 3-18,23 4 957,2 0-1040,3 1-101,4 1-208,2 0-346,4-2-3429,9 9-5489,-5-15 9880,4 2 1,-12-23 0,-2-4-1</inkml:trace>
  <inkml:trace contextRef="#ctx0" brushRef="#br0" timeOffset="99181">5706 14067 18548,'-2'-3'3726,"0"0"-1453,2 3-2256,-20 10-6,16 0 1,-16 11 4,22-2-27,1-1 34,7 6 5,-1-7 5,5 3-5,-3-10 23,0-2 21,0-2 63,-2-3 262,1-2 13,-2-4-265,-1-2-16,-3-5 73,0-6-107,-2 1-17,0-4 1,-2 4-29,0 0 12,-1 0-17,0 0-6,-2 2 0,-1 2-11,1 2-11,1 2-17,0 2-39,1 3-51,-1 1-5,1 1-23,0 2-27,-1 4-91,1 3-206,-1 6-2207,1 12 2649,3-2 0,-1-3 0,2-10 0</inkml:trace>
  <inkml:trace contextRef="#ctx0" brushRef="#br0" timeOffset="99501">6421 14100 19134,'-53'-9'282,"1"0"0,3 1 0,9 2-125,12 6-34,5 2 2121,4 0-2216,5 2 1068,6 0-1063,4 3-5,7 0 34,4 3-6,10-1 5,6 0 1,8 1-2130,8-1 2108,6 1-7,4 0 1001,2 1-1045,-1 0 11,-3 1 6,-2 0 5,8 11-17,-15-6-5,4 8 6,-20-5-2077,-6 1 2082,-4 2-477,-7 2 488,-2 1-6,-8 1 7,-2 0-1088,-8-2 1093,-4-1 1090,-16 10-1101,5-10-6,-12 8-34,12-11 371,-4 1-2427,-14 9 2090,7-6 0,7-3 0,15-11 0</inkml:trace>
  <inkml:trace contextRef="#ctx0" brushRef="#br0" timeOffset="102851">4554 15756 18771,'5'-45'302,"-13"17"785,-13 42-1081,-11 8 5,1-1-11,-4 2 0,-4 4 1108,-2 2-1108,-3 1 0,-1 1-6,2 0-5,4-2 5,5-4 1018,6-4-1012,9-4 0,7-3 2419,6-3-2408,4-2 1554,5-1-1537,3 0 665,14 2-654,13 0-3465,3-1 3421,7-3-339,-7-2 0,1-1 209,11 0 26,-8 0 0,-1 0-289,4 0-285,3 0-544,0-1-986,2 0-3337,0-1 5550,8-1 0,-28 0 0,0 0 0</inkml:trace>
  <inkml:trace contextRef="#ctx0" brushRef="#br0" timeOffset="103256">5209 15870 21987,'-3'-5'2924,"1"0"-319,2 5-2599,-18-51 5,14 39 0,-15-26 0,19 61 0,0 18 6,4 6-39,1-7 5,5-3-61,11-5-6,9-6-3370,4-3 3437,5-10 6,-7-10-249,1-4 299,0-5-102,0-5 102,-2-5 0,0-5-2140,-2-3 2157,0-3 5,-2-3 2082,0-1-1952,6-17 33,-2-4-123,-4 1-4,-6 6 15,-11 18 62,-3 4-27,-2-2 3057,-6 11-3204,-1-1 114,-5 15-332,-2 6 233,-2 3-709,-3 5-9137,-7 20 7910,10-14 1,-3 8 0,13-23 0</inkml:trace>
  <inkml:trace contextRef="#ctx0" brushRef="#br0" timeOffset="103807">6358 15513 20828,'-3'-6'3865,"0"2"-409,3 4-3333,-47-40-95,30 35 0,-14-12 0,0 7-6,16 25-5,-7 5-6,9-3-11,2-1 12,5 7-1,2-6-17,9 4 23,16 0-23,22 0-597,5-1 592,12-3-1,-27-9 1,1 0-6,1 1 1,0 0 7,0 0 1,-2 0-14,22 10 10,-20 2 12,-15-4 12,-3 6-7,-15-6 1,-6 1 16,-6 1-11,-7 1 582,-6 0-577,-3-1-3039,-4 1 3011,-2 0-230,-15 9 136,11-7-79,-11 6-969,0-3-723,11-7-7954,-7 2 9151,20-10 0,11-5 1,6-2-1</inkml:trace>
  <inkml:trace contextRef="#ctx0" brushRef="#br0" timeOffset="106189">4591 16866 19087,'0'-4'4542,"0"1"-2189,0 3-2320,-4-32 6,-1 27-11,-5-22 0,-3 39-39,-3 3 28,-10 7 0,-2 1-739,-12 9 744,-4 4 1,-3 0-511,21-16 1,0 0 492,-10 7 1,1 0-20,8-8 0,2-1 14,-25 19 11,4-4 0,6-3 40,8-5-35,9-6 7,9-4-18,7-6 35,3-2 60,13-2-60,3-3 21,10 1 654,4-3-659,24-3 597,-7 0-737,18-3-106,-13-2-146,3 0-891,2 0 291,0-2-1752,-15 4 0,-1-1-6767,15-3 8691,8-1 1,-41 7 0,-9 3 0</inkml:trace>
  <inkml:trace contextRef="#ctx0" brushRef="#br0" timeOffset="107149">5349 16897 24564,'0'-42'648,"-1"-1"0,1 4 0,0 10-334,1 22-107,-1 2 39,0 3-173,0 1-51,0 6-5,0 1 0,1 7-23,0 2-5,2 3 17,0 4-3359,-1 15 3364,-1-6 0,0 12-11,-1-13 6,-2 0 11,-1 1 0,-2-3-29,-1 1 1,1-3 0,-1-2 3375,1-1-3364,0-4 0,1-3 0,1-4 6,1-2 16,2-3-28,-1-3 62,1-2 101,2-9-134,0 1 27,3-11-11,-2 7-5,0-3 11,-1 0 5,-2 1-16,0-3-23,0 4-11,0 1 17,0 0-6,0 0 11,0 0 1,-1 2 5,1 3-28,0 1-12,0 0 29,0-4-22,-1 3 10,1-2-22,0 2 12,-1 1 10,0-2 1,-1-1 39,-2-11-34,0 5-5,-2-11 10,2 7-32,1-2 32,0-24-4,3 2-29,1-9 34,2 16 33,2 7 84,-1 5-33,-1 3 0,-2 7-6,-1 8-43,0 1-52,0 2 0,-1 6 0,1 1 0,-2 7 0,1 2 0,0 4 0,0 4 0,1 4 0,-1 3 0,1 19 0,0 6-506,0 2 506,0-24 0,0 0 0,0 17-3225,0-1 3225,0-9-1281,-2-16 1281,2-2-858,0-2 858,-1-3 0,1-3 0,-1-2 165,1-3-165,0-4 2246,0-1-2246,0-2 1661,0-2-1661,0-3 0,0-3 1659,-2-10-1659,2 1 139,-2-5-139,2 2 0,0-1-3392,2-2 3392,0 0-884,3 0 884,0 1 0,4-5 0,9-3 0,-2 5 0,13 0 0,-11 15 0,8 0 0,-5 4 2954,2 2-2954,1 2 0,2 0 0,9 8 0,-9 0 0,6 7 982,-12-1-982,-1 1 0,-1 2 0,-3-1 0,-2 1 0,-5-2 0,-2 6 0,-4-6 0,-5 4 0,-5-7 0,-18 4 0,3-5 0,-31 6 0,-4-5-313,19-6 0,-2-1 287,8-1 0,-1-1-145,-5-3 1,2 0-155,-2-4-819,-8-8 1144,42-20 0,-5 16 0,19-10 0</inkml:trace>
  <inkml:trace contextRef="#ctx0" brushRef="#br0" timeOffset="107538">5839 16799 27706,'34'-16'68,"9"15"-46,-17 18-5,21 21-28,-16-10-12,9 12 6,-4 6-1282,-12-9 1271,1 11-22,-16 0 33,-8-12 6,-5 9 5,-5-18 363,-3-5-324,-14 3 217,10-13-189,-16-3 107,8-32-44,1-8-52,3-12-4,10 4 381,8 7-404,1 1-23,4 0 6,3 1-5,5 2-23,4 2-28,2 3-6,4 1-55,2 4-96,5 1-123,2 3-3623,3 0 2822,4 2 1109,-5 3 0,-1 1 0,-2 0 0,13-3 0</inkml:trace>
  <inkml:trace contextRef="#ctx0" brushRef="#br0" timeOffset="108089">6575 16676 26764,'-32'-39'282,"0"1"0,1 0 0,10 13-204,18 24 148,0 0-153,3 1-29,17 14-27,-3-3-17,17 15 0,5 2-6,-9-4-492,9 9 504,-14-7 0,-3 0-18,-5 1 35,-3 0-1,-6 1-27,-2-1 115,-2 0-127,-3-1 0,-9 20-11,2-18-28,-7 14-50,7-22-101,0-2-863,-2 8-353,1-7-4626,-1 5 6049,3-7 0,3-8 0,1 0 0</inkml:trace>
  <inkml:trace contextRef="#ctx0" brushRef="#br0" timeOffset="155649">9949 11454 28038,'-2'-8'-786,"0"1"633,2 7 1403,-20-64-6810,15 41 5677,-6-14 0,2 2-1043,11 22 1645,1 3 867,3 3 131,1 4-361,0 1-819,1 2 2431,0 1-2613,0 1 1077,0 2-1432,-1 1 0,2 3-2008,-2-1 235,-2-1 416,-2-2 937,-3-2 1223,0-1-403,0 1 359,0 1 97,0 1 293,0 3-112,2 3-483,5 11-554,4 7 0,1 4-586,0 2-76,-3-6 10,0 20 19,-2-8-1588,-2 18 1985,-3-12 266,-3-10 1,-1 1-489,-1 22 583,-1-6 0,-1 0-1281,2-19 1,0-1 1326,-2 11 0,0 0-20,2-11 1,0-2-113,0 0 1,-1 2 78,1 14 1,-1 0 185,0-11 1,1 1-258,-1 4 0,1 5 0,-1-4-221,1-3 1,-1 2 140,0 4 1,0 6 0,0-1-68,-1-5 1,1-1-1,0 1-10,-1 1 1,0-1-1,1 1 4,-1-2 1,0 1-1,1-1 2,-1 0 0,0 0 0,0-1-700,0 5 1,-1 1 702,1 0 1,0 5 0,1-5 31,0-7 1,1-1-11,0 9 0,1 2 13,0-2 1,1-2-16,1-12 1,-1 0-3,1 12 1,0-1-89,0 15 104,1-17 1,1 1-23,-1-12 0,1 1 5,0 11 1,-1 0-500,1-13 0,-1-1 513,-1 1 0,1 2 25,-1 16 1,-1 1 2,0-11 1,-1 0-12,-1 13 0,0 0-114,-2-13 0,0-3 126,0 3 0,0-1-57,-2 2 0,1-1-10,0 1 0,-1 0 329,1 0 1,-1 0-270,1 0 0,-1 0-7,1 1 0,0 0 9,1-2 1,0 3 18,0 7 1,-1 6-1,2-5-27,-1-2 0,1 0 61,0 0 1,0 3-1,0-2 7,2 7 0,1-4-6,0-11 1,1 1 6,0 15 0,0 7 0,0-3-8,0-15 1,0-2-1,0 1-3,0 8 0,1 3 0,-1-4 7,-1 12 0,0-5-11,0-18 0,-2 3 30,-2 9 1,-1 6 0,-1-4-37,1-1 1,-1 0-3,-1 2 1,0 4 0,0-7-13,1-8 1,1-5-7,0 2 1,0-2 118,2-1 1,0-1-195,0-2 0,2-1-267,0-3 1,1 0-146,1-2 1,0 0-1066,5 26 1578,6 2 0,-4-29 0,1-3 0</inkml:trace>
  <inkml:trace contextRef="#ctx0" brushRef="#br0" timeOffset="163143">12046 11306 19204,'0'-56'1008,"0"0"1,0 5-1,1 7-403,2 1-1480,1 9 1301,-1 7-2879,0 5 2790,-1 6 888,-1 5-967,-1 4-106,0 4-135,2 13 696,1 3-690,3 12 5,0 3-17,0 7 0,-2 8 6,-2-7 0,-1 2 2924,0 25-2930,-6-19 0,-2 6 0,-1-6-1614,1-7 0,-2-2 1611,-5 21 1,-3-3-9,-4-6 22,1-6 73,-6 1-22,9-16-2125,-1-2 2243,11-17 66,3-3 214,2-3-252,2-3 2176,0-3-2210,3-28-141,3 5-16,6-21-11,5 14 11,5 0 0,4 0-446,2 2 435,2 2 5,0 4 1,-2 3 16,7-1-33,-9 9 5,3 1 0,-10 10 3166,-2 2-3177,2 3-12,-2 3-16,9 8 6,-6 2-17,7 8-168,2 9-23,-6-6-232,-2 0 0,2-1-344,4 5-349,12 10-446,-12-14-4751,13 6 1636,-11-10-1535,6 1 6251,-18-13 0,-8-4 0,-4-2 0</inkml:trace>
  <inkml:trace contextRef="#ctx0" brushRef="#br0" timeOffset="163834">12770 11613 12186,'3'-7'8989,"-1"2"-7554,-2 5-360,0 0-257,11-60 353,-9 31-1924,3-7 1,-2 3 1105,-6 12-546,-2 12 412,1 2-85,1 3-67,0 2-50,2 1-6,0 1 1321,1 4-1327,0 0 1,0 4 1082,3 0-1082,0-1-6,5 1 0,3-2 0,5-1 0,4-2 0,6-1 0,5-1-12,4-4 1,2-2-2702,1-4 2718,-1-2-10,-4-1 16,-3-2-11,-5 0 11,-5-2 11,-4 0-5,-4-1 6,-3 1 5,-2-4-6,-4 2 51,-5-8-51,-4 7 2714,-6-4-2719,-4 10 5,-3 3 1,-5 3-1,-2 2 29,-15 3-18,9 4 6,-9 3 12,4 12-46,10-1-919,-5 9 920,15-4-1,2 3-5,4 2-529,2 2 512,3 0-11,3 2 0,2 1-755,23 27-262,1-27 0,4-1 476,-2 1 1,1-3-56,7-2 0,3-7-2065,25-4-1473,-15-7 3047,13-6 281,-21-8-734,12-14 2077,-10 1-326,11-9 864,-16 5-269,0-1 275,-1-3-118,-3 1-117,-4-3 638,-7 3 0,-2-1-1087,6-7-5,8-16-4,-17 26 9,-3 4 1903,-2 4-1992,-6 3 1768,-15 5-1958,-3 6-17,-14 5 1106,2 7-1135,-15 13-27,9-3 477,-9 8-488,19-7 5,2 1-16,4 0 5,5-1-12,3-1 18,3 0-6,3-4 0,4 0-6,10-1 1,2-6-12,11-1 6,-1-7-6,3-4 17,1-3 11,12-13-22,-10 1 45,6-7 10,-15 5-3247,-1-1 3298,-3 1 0,-2-1 46,-3 0-7,-3 1 28,-1 1-22,-2 1-5,0 1-1,-4 2-22,0 4-11,-1 2-17,-1 4-28,0 2-28,-1 2-5,-1 1 3248,-3 3-3271,-7 8 366,1 2-373,-5 10 1,4-2-3373,-1 3 3350,3 1-1805,1 1 1722,4 1-438,2 0 242,5 0-152,5-1-228,7-2-1832,5-3 1203,8-2 1283,6-3-3307,-3-8 0,4-1 3522,28 2 1,-9-2 0,-20-4 0</inkml:trace>
  <inkml:trace contextRef="#ctx0" brushRef="#br0" timeOffset="164403">14337 11525 19294,'48'-28'948,"-1"0"1,-4 3-1,-8 0 172,-7-7-660,-14 7-56,1-6-74,-12 11-28,-4 3-89,-6 2-28,-5 4-17,-8 4-34,-6 3-10,-6 5-12,-4 5-28,-4 5-28,-1 4 0,0 3-4186,2 3 4152,4 0-33,4 2 1478,4 1-1467,5-1 914,5 0-914,4-1 0,5-1 317,3 4-351,7-8-5,5 3 3392,6-11-3398,6-3 22,4-3-16,5-5 0,3-4 17,21-16-484,-10 1 517,-14 4 0,-1 0-2610,11-13 2588,-1-3 33,-3-4-2355,-1-4 2372,-4-6 0,-2-4-249,-4-7 238,-11 28 0,0-1-69,-1-2 0,0 1 57,1-1 1,-1 0 5,0 2 1,0 0 16,11-27 34,-5 8 56,-5 9 1590,-5 6-1518,-6 3-150,-4 14 10,-3 1-16,-2 13-27,1 3 2953,-2 5-2971,0 3 497,-7 17-497,3 1 0,-5 13 0,-1 18 0,4-8 220,5-15 1,1 2-221,-1 6 0,2 0-1641,1-8 0,1 0 1641,-2 12 0,1-1-12,0 18-374,3-4 173,7-15 0,3-1-67,4 7 118,0-14 0,2-4-242,7-8-60,3-7 4,2-5 40,1-5 79,3-2 110,1-7 125,3-4 67,-1-6 89,17-15 40,-14 3 75,-6 2 1,0 0 64,1-6 27,6-10-5,-15 11 11,-1 0-22,-3-1 0,-1 3 11,-4 0-28,-3 4 0,-3 3-22,-3 3-23,-1 4-45,-4 2 190,0 3-240,-3 3 3226,-3 2-3293,0 3-6,-2 4-5,2 3 0,1 5 472,-5 12-489,4-2-6,-3 10-3414,6-5 3341,2 0-695,3 1 477,0-1-1030,10 10-2359,5-1 3181,6 0 0,-6-15 0,-6-12 0</inkml:trace>
  <inkml:trace contextRef="#ctx0" brushRef="#br0" timeOffset="164592">15302 10978 17555,'-36'-42'182,"0"-1"1,3 4 0,7 10 2225,16 23-2391,4 3 1397,3 3-1571,2 7 820,3 2-2668,15 28 89,-4-13-3214,12 19 5130,-8-11 0,-8-15 0,-1 0 0</inkml:trace>
  <inkml:trace contextRef="#ctx0" brushRef="#br0" timeOffset="165283">15473 11162 27180,'15'47'17,"-6"0"-12,-27 9-4835,6-15 4841,-5 10-349,5-13 344,5-12 995,-1 5-990,6-19 6,1-1 78,12-13 2268,10-10-2235,16-14-44,-3-1 12,1-4 128,0-2-653,-8 8 501,8-6-104,-3 5 55,-8 7-12,5-3-2560,-11 12 2555,-4 2-80,-1 4 46,-4 1 1507,3 6-1569,-3 3 36,4 6-153,-1 2 3278,2 2-3396,1 2-3721,7 8 3525,-3-6-141,6 5-1798,-5-9 1413,3-2-1735,14 1 1427,-7-7-1554,11 0 1945,-11-6 371,1-5 414,3-2 1426,1-5-643,1-3 388,1-5 105,-2 0 208,-2-2-101,-2-1-201,-4-1-163,-3 1 2557,-2-7-2439,-9 4-325,-5-2-437,-11 11 3030,-5 7-3086,-13 7-101,3 5-11,-10 2-11,7 6-17,0 1 890,-7 10-890,0 4 0,2 0 0,6-1 0,9-11 0,3 2 0,3-3-17,2 1-22,2 4 5,5-5-16,2 3-23,4-6 28,2-2 6,3 0 5,1-2 57,8-3-7,-7-4 35,6-5 10,-9-4 12,-2-4 34,1-3-3382,-2-3 3421,0-2-1999,-1-3 2055,1-1-166,-2 0 171,0 1-60,-1 1 22,-1 3 2105,-1 4-2274,-2 3 2884,0 5-2884,-2 3 348,0 6-348,-2 6 144,0 7-144,0 7 0,-2 6 0,0 6 0,-4 6 0,-2 5 0,2-6 0,-1 2-1696,1-8 0,1 1 1696,-2 12 0,1 2-37,0 5 0,0 0-838,1-11 1,0 1 384,-2 11 0,-3 0-488,1-15 1,-2-2-3764,-1-4 0,0-1 4741,-14 21 0,12-24 0,5-14 0</inkml:trace>
  <inkml:trace contextRef="#ctx0" brushRef="#br0" timeOffset="166969">17788 11338 14500,'7'-51'383,"1"0"0,0-1 0,-1 4 0,0 1 0,-1 2-346,0-4 0,0 2 290,-2 5 1,-1 2-68,-1 6 1,-1 2 1602,-4-19-1505,-2 11 1018,-5 10-860,-6 5 1412,2 11-1867,0 8-49,6 14 4,5 11 1,1 27-26,1-12 1,1 2 1129,-1 3 1,1 0-1119,-1 8 0,2-1-1,-1-8 1,1 1-1482,-1 22 1,1 2 1461,0-14 0,0 0-9,-1-6 0,1 2 0,-1-2-298,0 3 1,-1 0 138,-1-4 0,0 2 1,-2-2-1,1 6 0,-2-1-285,-1 1 0,-2 3 0,1-6 360,-1-9 1,0-3-26,-4 13 1,-1-3 564,-3-9-638,-3-3-273,-5-24 162,-1-22 2410,0-5-2152,5-18 61,9 1 28,4-6 33,5 8 1,0-2 27,0-20-27,2 19 0,1 0 83,2-14 29,0 6 223,1-10 538,-3 3-766,-1 11-41,-2 9-44,0 24 1221,0 3-1266,1 3-17,2 2-22,4 0 630,17 0-658,25-2-17,7 1 0,-3-1 0,0 0-1447,-15 0 1,0 0 1465,14 0 1,0-1 5,-13 0 1,-1 0-1052,0 0 0,1-1 1062,-3 0 1,1-1-203,10-3 0,1-2 217,-4-1 0,-1-1-715,-2 0 0,-2 0 721,20-15 60,-24 1 1424,-13 8-1418,-4-6-10,-13 11 122,-14-3-95,-2 5 6,-12 0 0,0 7 1937,-4 3-1937,-2 0 78,-16 9 202,12 2-325,-9 7-6,5 12-39,6 9 1,-1 16-18,16-10 0,9-1 6,13-4-47,3-11 52,8 7 1,1-14-40,3-4 45,9 1 12,-7-9-1,5-1 312,-1-12-312,-6-2 1,6-7 5,-6-2-6,0-2 12,1-3 3171,-2-3-3154,-1 0 66,-2-4-44,2-12 95,-5 0-45,-1 3 90,-7 4-124,-3 20 7,-5 1-74,1 9 214,-4 3-236,1 4 23,-2 4-23,-1 5 0,0 3-3415,-1 2 3404,2 3-39,1 2-12,4-1-448,9 23 219,4-17-437,10 2 0,5-2 84,6-5-563,3-5 0,1-3 552,3-6 84,13-3 167,-17-7 163,1-4 2751,0-4-2493,-1-5-2712,-1-2 2874,-2-3-660,8-12 867,-12 6 260,4-11-265,-13 10 142,-2-4 205,4-12 17,-5-2-398,-1 2 1,-8 9 2382,-8 15-2523,-3 3 45,-12 3 1609,1 5-1805,-7 2 17,-3 10-62,6 2 0,-4 8 1,10 3-35,2 4 29,4 3-12,3 18 23,2-9-28,5 11 5,2-15-11,10 7 12,-1-11-12,6 3 1043,-3-14-1038,-1-3 46,4-4 0,-5-4-1,1-3 23,-6-4 12,0-3 4,-1-3 7,1-1 5,-1-2 11,-1 1 11,-1-1 18,-2 2-24,-2 1-10,0 2-17,-1 3-28,-1 1-6,0 2-39,0 8 11,0 1 6,0 10-6,-2 1-11,-1 4-11,-4 6 5,-1 3 1,-3 6-60,-3 6 1,-2 2-876,5-16 1,-1 2 860,-6 19 1,-2 0-9,6-19 0,0-2 3,0 1 0,-1 0 20,-1 0 0,0-1 24,0-2 1,0 0 17,-14 21-159,7-22 1,0-2 191,-4-1 17,-10 1 34,21-37-57,9-16-5,5-9-284,11-14 290,9 3 629,7-5-641,-10 24 1,1 0 5,3 0 0,2 0 5,0-1 1,4-1 1,8-3 1,6-2 0,-2 3-14,-2 1 1,1 0-1,2 1 0,3-2 1,-4 4-9,-5 7 0,-3 3 2,1 0 1,0 0-6,-1 1 1,1 0-1,-1 2 0,-1 0-722,27-16 716,-3 3 6,-4 0 9,-19 9 0,-1-1 2,12-11 12,5-9-12,-22 13 28,0-8-2554,-10 11 2577,0-6 192,-10 13-181,-2 4 633,-1 1-633,-3 3 853,-1 2-869,-3 2 3391,-2 3-3381,-5 2-22,2 2-5,-3 2-18,4 2 18,-4 11-23,6-2 11,-3 17-6,8-9 1,2 9 0,7-7-1,4 3 6,5 1-3397,5 3 3392,2 1-1,4 1-227,-4-9 0,1 1 219,3 1 0,1 0 0,0 0 0,0-1 3,0-1 0,-2-1-5,7 8-6,-4-2 11,-5-1 0,-5-2-6,-5-2 6,-5-2-17,-4-1 6,-5-4-39,-5-2-96,-6-2-313,-8-2 2387,-5-2-11759,-22 1 8243,15-5 1,-2 0-1,25-5 1</inkml:trace>
  <inkml:trace contextRef="#ctx0" brushRef="#br0" timeOffset="167967">11388 12450 1093,'-49'-8'815,"0"0"1,6-1 0,17-1 1788,31 2-1931,39-6-107,3 8-8,-11 2 1,2 0-184,-3 2 0,0-1-97,4 1 0,2 0 162,5-1 0,1 1 27,6 0 1,1 0 5,7-1 0,1 0-186,-18 1 1,2 0 0,4 0 20,7-1 0,7 0 0,0 0 0,-2 0-205,-9 0 1,-1 0 0,-1 1 0,4-1-35,2 0 0,4 0 1,0 0-1,1 0 1,-4 0-386,4 0 1,-2 0-1,-1 0 1,1 0 368,-8 1 1,0 0 0,1-1 0,-1 1-1,2 0-160,1-1 0,1 0 0,0 1 0,1-1 0,0 1 141,3-1 1,0 1 0,0 0 0,1-1-1,0 1-74,-9 0 0,1 0 0,0 0 1,0-1-1,1 1 0,-1 0 59,3 0 1,-1 0 0,1 0 0,0 0 0,0 0 0,0 0 2,1 0 0,1 1 1,-1-1-1,1 0 1,0 0-1,1 1-4,0-1 1,0 0 0,1 0 0,-1 1-1,1-1 1,-1 1-2,2-1 1,-1 1 0,1 0 0,-1-1 0,1 1-1,-1 0-1,2-1 1,-1 1 0,0 0 0,1 0 0,-1 0 0,0 0 0,1-1 1,0 1 0,0 0 0,0 0 0,0 0 0,0 0 1,0 1 1,0-1-1,-1 0 1,1 0 0,0 0-1,0 0 0,0 0 1,0 1 0,0-1-1,0 0 1,0 0 0,0 1 2,-1-1 0,-1 0 1,0 1-1,1-1 1,1 0-1,4 1 9,-12-1 1,3 0 0,2 1 0,1-1 0,1 0-1,-1 1 1,0-1 0,-3 0 0,-1 1-10,3-1 0,-2 1 1,-2-1-1,0 1 1,1-1-1,0 1 1,3-1-5,-5 0 1,3 1 0,1-1-1,0 1 1,1-1 0,-1 0-1,-1 1 1,-2-1 0,-3 1 6,9 0 0,-3-1 0,-3 1 0,0 0 1,0 0-1,0 0-6,0-1 1,0 1-1,0 0 1,-1 0 0,1-1-1,-1 1 0,10 0 0,0 0 0,-1 0 0,0 0 1,0 0-8,-1 0 0,-1 0 1,-1 0-1,1 1 0,-1-1-12,-2 0 0,0 1 0,0-1 0,0 1 0,-1-1-13,-3 1 1,-1 0 0,1-1 0,0 1 0,2 1-191,0-1 0,3 0 1,0 1-1,1 0 1,-3 0-1,-4 0-1534,7 0 1,-5 0 0,0 0 0,1 1 1736,11-1 0,4 1 0,-6 0 0,-18-1 0,-12 0 0,-45-2 0</inkml:trace>
  <inkml:trace contextRef="#ctx0" brushRef="#br0" timeOffset="174392">12164 13249 22226,'8'-38'168,"0"1"0,6-23 1259,-14 59-1337,0 1 487,0 3-476,0 2 289,-3 4-273,-3 4 881,-14 13-931,-3-2-39,-14 12-650,9-13 0,-2 0 600,-20 14 27,15-11 1,0-1 16,-18 10-16,2-2 19,18-12 0,1-1-2969,-12 9 2972,-4 4-6,27-15 1,8-3-1,6 2-5,4-6 11,4 3 11,4-7 17,5 0 6,6-2-6,5 0-6,8-3-16,6 0-20,-2-1 0,3-1-3,22-1 289,-17 1 1,1-2-312,21-2 557,-4-1 0,2-2-742,-23 3 0,-1 0-104,22-2 1,-3 0-542,-3 0-469,-4 2-975,-7 0-2946,-3 1 4560,-3 1 0,-17 1 1,-3 0-1</inkml:trace>
  <inkml:trace contextRef="#ctx0" brushRef="#br0" timeOffset="174908">12718 13464 15846,'9'-56'480,"0"1"0,0 3 0,-3 6 384,-2 3-595,-2 1 459,0 0-470,-1 1 1141,0-9-1209,0 13-11,-1-5-5,0 20-29,0 5 1418,0 3-1535,0 7 1300,0 2-1305,2 24-18,0-1 6,2 20-11,0 14-3,-2-19 1,-1 2-144,0 0 0,0 0 146,-2 3 0,0-2-17,-3 18 3154,-3 0-3126,1-2-550,-2-3 561,2-3-22,1-13 0,0 0-2951,0 4 2951,-2 13-1663,5-37 1663,2-3 0,0-6 33,0-2 309,4-7-286,1-2-23,5-7 6,1-2 6,2-4-6,1-2 2174,7-12-2169,-5 7 92,17-24-136,-16 26 0,14-17 0,-12 23 0,6 0 0,0 10 0,-6 5 0,0 7 0,-4 2 0,1 5 0,2 4-24,1 3-171,12 14-181,-9-4-1046,14 22-4235,-15-5 117,-1-1 5540,-7-1 0,-10-27 0,0-2 0</inkml:trace>
  <inkml:trace contextRef="#ctx0" brushRef="#br0" timeOffset="175091">13477 13540 28490,'-3'38'-397,"1"-1"-790,1 0 5,1-7-6850,0 19 8032,0-17 0,0-6 0,0-12 0</inkml:trace>
  <inkml:trace contextRef="#ctx0" brushRef="#br0" timeOffset="175606">13839 13113 18532,'-2'-6'4050,"0"2"-1827,2 4-1758,-29-62 325,7 35-1424,2-9 0,-1 3 898,-3 17-194,7 8 86,1 4 68,0 0-168,6 3-39,2 1 6,6 1 1163,1 7-1136,4 1-27,3 6 598,4-2-598,5 2 5,5 1-450,4 1 438,6 2 7,3 0-1,2 2-11,2-1-11,-2 2 6,-2-1-28,-2 0 27,-5 0-5,0 10 0,-9-7 0,-1 6 6,-10-8-6,-3 0 28,-2-2-23,-5 2 7,-2-2-1,-6 1-11,-15 7-2936,4-6 2936,-11 7-12,8-9-244,-9 9-69,9-8-347,-3 8-673,13-11-2699,6 1-5787,2-4 9806,6-3 0,1-6 0,1-3 0</inkml:trace>
  <inkml:trace contextRef="#ctx0" brushRef="#br0" timeOffset="179002">15441 13408 18156,'1'-9'3288,"0"2"-2801,5-22 1,2-6-2494,0 0 2277,2-9 1,-1-1 131,-1 2 297,-2-4-431,-3-3-51,-1-5-738,-1-3 654,-1-3-5,0-2-76,0 30 1,0 1-1477,2-29 1568,0 2 35,2 8 21,-1 8 18,2 8-18,-1 11 702,0 7-786,-3 7 234,1 6-301,-2 2-27,2 13 1147,1 17-1153,-1 8 6,0 15 646,-5-12 1,0 2-659,-1-7 1,0 1-480,-3 13 1,-1 3 486,-4 6 1,-2 1-6,-1 3 0,0 0-17,-1-1 1,1 0 7,0-5 1,3-5-3,4-17 0,1-3-26,-4 28 29,5-8-12,3-7 1,1-8 27,4-7-222,1-7 228,2-7 73,9-6-34,-2-8-11,9-7-2127,-2-8 2088,6-7-609,3-4 626,4-7 5,2-3-22,4-3-1,0-2-807,-9 11 1,0 1 801,14-14-3,-15 16 1,-1 1-48,7-3 45,-2 4 16,-5 6-16,-1 4-1,-5 5-5,-2 5-5,-5 3 1732,0 2-1727,-3 3 1564,0 4-1564,-1 4 3344,1 5-3333,5 12-28,-4-5 6,4 11 140,-5-9-141,0 0 29,0-1-17,0-1-5,2-3-7,1-2 18,1-2-12,3-4 1,0-3 16,1-2-33,0-5 27,14-7 1,-7-3-12,11-7 17,-7-3-11,0-3 12,0-3-432,-1-4 426,-2-2 0,-2-2-12,-4 1 34,-3 1-17,-5 1 6,-2 3-3240,-6 3 3240,-2 4 39,-7-3-34,-2 10-5,-7-2 5,-2 10-5,-2 2-6,-3 1-16,-1 3 10,0 3-10,1 3 16,0 4-11,4 4-1973,0 2 1978,3 3 1579,-5 15-1595,6-6 5,-3 12-62,8-11 34,2 15 40,3-12-40,10 22 34,2-27 2988,10 7-2999,1-15 11,4-2 301,5-4-318,3-3-356,2-4 373,17-5 0,-13-7 0,-7-3 0,0-3-2983,3-9 2989,10-9-543,-15 4 526,11-15 22,-11 8-6,6-12 18,-12 10-6,-4 1-17,-2 0-1516,-3 2 1539,-3 3 37,-4 2-48,-4-2 1987,-2 8-1982,-1-1 603,-2 11-603,-1 3 3235,-1 1-3241,0 4 422,0 0-422,1 1-39,0 0 28,1 0 0,-1 0 0,0 1 50,0 1-44,0 1-12,-1 0 6,1-1 0,0 1 0,1-2 0,0 0 146,0 0-146,1-4 6,0 2 16,0-4-16,0 3-1,1 0 1,-1-1-6,1-2 11,-1 2 6,0-5-6,0 1-5,0-2 5,0-1-22,0 0 16,1-4-10,1-1-1,1-2 34,0-3-22,1 1-1,-1 0-5,1-1 11,-2-8-11,0 5 12,-1-6-24,-1 7 12,-1-1 23,-1 0-1,-4-10-11,1 9 23,-2-10-12,3 19-5,0 1-6,2 8-11,1 4 23,0 1-18,-1 1-5,0 2 6,-2 3-23,0 4 23,-4 12-12,0-3 6,-3 11 17,-2 8-10,0 9-7,-1 3 0,4-8 0,1 1-3392,-1 4 3392,2-9 0,1-1 0,2 3-131,0 1 131,3 18-13,5 4 5,1-24 0,2 1-180,2-2 1,2-2 182,10 16-12,8-2 22,-11-25-10,6 3-12,-8-14 11,-1-4-22,-1-4 28,0-1-5,1-4 3132,15-11-3127,8-10 0,4-7-58,1-7 64,-10 2-389,-10 5 0,0-2 383,13-22 2,-13 17 1,0-1 0,-6 7 0,-2 0-3,1-1 0,0-1 3,-1-1 0,1-1-1,-2 1 1,1-2-1444,5-13 0,-1-1 1438,-5 12 0,-1 0 6,4-9 0,-1 1-911,1-11 913,-3 6-37,-4 6 43,-3 5 0,-2 6 12,-3 5-23,-1 4 17,-1 6-11,0 3-6,-1 3 0,-1 4 728,0 3-728,1 2 2747,-1 1-2747,1 4 1555,-9 9-1555,-14 26 0,3-4-2999,-11 20 2999,15-15 0,6-6 0,0 1-953,-1 21 953,5-17 0,2 0-1953,3 18 1953,3 0 0,3-1-203,2-1 190,5-3-26,0-2-22,2-4-57,1-2-84,0-3-106,1-2-134,0-4-135,1-2 33,-1-5 1749,2-5-1659,1-4 412,2-6-226,1-6 105,3-4 34,14-15 141,-6 0 2834,10-13-2745,5-16-11,-11 6-60,-11 10 1,-1 0 137,9-13 34,1 2 28,0 1 33,-1 3 336,2-6-285,-13 14-6,-1-4 94,-15 15-184,-4 2-78,-3 3-39,-3 2-28,-3 2 61,-18 2-100,8 6-23,-14 2 0,13 5-5,-2 4-1,1 1 1,-1 4 5,1 1 0,1 3 0,2 2 6,0 2-2867,-3 28 2856,11-20-12,-3 21 1059,16-30-1182,11 10-100,13-5 83,3-2-468,7-8 485,-9-11 34,2-3 50,0-4 34,0-2 61,20-18 6,-20 4 79,17-27 2576,-31 14-2621,0-11-17,-9 10-12,-2-2 21,-2-9-43,-2 10-80,0-6 74,-3 14-5,-2 2 6,-7-4 498,-1 8-504,-4-3-28,1 9-6,-3 0-22,-1 2-72,-4 1-96,-2 1 495,-3 0-1234,-1 2-1384,-1-2 2319,-4 1 0,16 1 0,1 0 0</inkml:trace>
  <inkml:trace contextRef="#ctx0" brushRef="#br0" timeOffset="179530">19093 13046 15079,'36'-45'491,"0"0"0,-3 3 0,-7 10 2410,-18 22-2598,-3 3 1330,-2 3-1516,-1 2 972,-2 1-977,-3 7 23,-2 1-12,-6 7 3370,-4 4-3381,-8 5 0,-3 2-1800,-11 9 1713,6-5 0,-1 0 20,-9 6-11,1 1-12,0 0-367,4 0 373,3-2-17,7-1-1073,4-3 1079,6-3-28,5-3 28,5-5 1424,3-2-1435,6-4 22,14 0-17,2-5-11,16-1 0,22-5 0,-7-2-1296,-3-1 1,2-2 1200,10 0-9,-19 0 0,-1-1 405,13-2-1063,-3 0-728,0-1 1490,-11 1 0,-2 0 0,-3 1 0,14-4 0</inkml:trace>
  <inkml:trace contextRef="#ctx0" brushRef="#br0" timeOffset="179953">20142 13164 15023,'9'-44'506,"-1"0"1,1 0 0,3-17 0,-2 6 1638,1-6-1825,-4 7 4,0 6-16,-3 7 236,0-5-320,-1 17 1576,0-3-1704,-3 21-52,2 3 950,-2 7-977,3 13 3089,-2 3-3095,1 15 0,-1 5 0,-2 9 6,-4 9-11,-4 10-199,-3-12 0,-3 4 180,3-14 0,-2 1 0,1 0-718,-1 1 0,0 0 0,0 0 667,-1-1 1,0 0 0,1-4-119,-2 5 0,2-3-107,2-2 1,0 0-158,2-3 1,1-1-983,-1 27-1570,4-7 2998,8-1 0,-1-26 0,2-4 0</inkml:trace>
  <inkml:trace contextRef="#ctx0" brushRef="#br0" timeOffset="180410">20639 13140 21892,'3'-59'709,"0"-1"1,1 6 0,-1 4-296,0-9-5706,0 5 5623,0 3-17,0 5-1139,-1 3 1369,2-7-298,0 15 1083,0-4-1122,1 20-33,-1 3 55,1 4-161,-4 6 2223,2 2-2263,-3 9 3398,2 4-3393,-2 9 12,0 7 6,0 9-1697,-1-1 0,-2 2 1686,-2 26-21,1-17 1,-2 0-292,1-9 1,-2 0 285,1 1 0,-2 1-3,0 0 0,-1-1-751,0 1 0,-1-1 748,-1-1 1,0 0-4,1-2 1,-2 0-6,2-3 0,-1 2 17,-2 6 0,0-1-17,-4 16 0,-1 7-105,9-20 111,5-15 10,1-2 2348,3-16-2331,1-4-5,4-4 6,3-4-6,5-5 5,5-5-21,3-6 4,4-2 259,2-5-236,0-1-22,1-2-882,13-14 893,-8 10-11,9-7 48,-13 16-42,-2 4-29,-3 3 23,-2 4 345,-4 3-346,-2 3 3362,-4 3-3361,0 2-11,-2 2 76,0 2-99,0 2 11,0 3 1,1 4-18,-1 3 68,1 2-3471,0 3 3354,-1 3-369,1 2 105,0 3-1026,5 13 95,-3-8-945,4 8-5047,-6-13 7259,2 1 0,-6-12 0,-1-2 0</inkml:trace>
  <inkml:trace contextRef="#ctx0" brushRef="#br0" timeOffset="181320">21372 13332 17305,'2'-4'4918,"0"0"-633,-2 4-4016,16-63-23,-10 41-137,3-15 1,0 3 86,-5 21-23,1 0-16,0 1-17,2 1 123,1-1-162,-2 4-28,0 1-23,-5 4 6,1 3-56,-2 4 0,0 4 6,-2 7 5,-1 3-17,-10 18-5,0-3-34,-8 14-398,5-8-33,5-9 0,0 0-1743,-1 18-660,0 12 2140,14-17 0,-1-21 1,3-2-1</inkml:trace>
  <inkml:trace contextRef="#ctx0" brushRef="#br0" timeOffset="182857">22162 12751 19591,'-41'-13'799,"-1"0"0,3 1 0,10 2 148,19 5-393,3 1 51,1 0-202,4 0-61,-1 2 6,2 0 454,1 1-786,6 5 1,0 0 183,8 7-177,1-1-1,12 10-11,8 5-3386,3 0 3386,1 2-11,-10-7 17,-1 1 0,0 1-6,-3 2-5,-1-1-6,-5 1 5,-2-1 1,-5-1 28,-5-1-23,-3-1 3409,-3 0-3353,-10 9-17,-1-7 46,-21 17-63,7-16 1,-13 9 11,-4 2-51,11-9 12,-8 9-29,17-12 1,4 1-596,4-3 226,5 1-5831,4 8-3608,6-10 9797,0 5 1,2-17 0,-2-2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5.33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8113 9280 10350,'43'-7'196,"1"-1"1,-1 1-1,0 0 1,0-1 0,-2 1 294,8-1 1,-1 0-1,7-1 1,2 0-1,4-1 1,2 0-165,-18 3 1,1 1 0,0-1-1,3 0 1,1-1 0,1 1-1,2 0 1,2-1 0,0 1-1,3-1 1,2 0 0,0 0-83,-13 2 1,1-1 0,0 2 0,1-1-33,1 0 1,2-1 0,-1 2 0,1-1-171,2 0 0,1 0 1,0 0-1,1 1-15,1-1 0,0 0 0,1 1 0,1 0-3,1-1 0,1 1 1,0 0-1,0-1-9,-11 2 1,1 0 0,0 0 0,-1 0 0,2 0-5,0 0 0,0 0 1,1 0-1,0 1 1,0-1-1,0 0 0,1 1 0,0-1 1,0 0-1,0 1-1,1-1 0,-2 1 0,1 0 1,2-1-1,3 1 1,-5 0 1,4 0 0,2 0 0,1 0 0,-1 0 0,-1 1 0,-3-1-6,-1 0 1,-2 1-1,-2 0 1,0-1-1,2 1 1,2 0-1,2 0 0,3-1 0,1 1 0,1 0 1,-2 0-1,-1 0 0,-3 0-5,5 0 0,-2 0 0,-3 0 1,0 1-1,1-1 0,1 1 0,0-1 1,-1 0-1,1 1 0,0-1-1,-1 1 0,0-1 0,1 1 1,-1-1-1,1 1-5,-2 0 1,-1-1 0,1 1-1,1 0 1,3-1-8,-6 1 1,4 0 0,1-1-1,0 1 1,1-1 0,-3 1-1,-1-1-4,6 1 1,-2-1-1,-1 1 1,1 0 0,2-1-7,-9 1 0,3-1 0,1 1 0,0-1 1,0 1-1,-3-1 0,-3 1-45,16-1 0,-5 0 0,-1 0 1,0 0-46,-1 0 0,0 0 1,0 0-1,-1 0-98,-3 0 0,1 0 1,-1 0-1,-1 0-37,-1 0 0,0 0 0,-2 0 0,1 0 0,-4 0 0,0 0 0,0 0 0,0 0 136,3 0 1,2 0 0,-3-1 0,-5 1-1,9 0 1,-6-1 0,-1 1 0,-1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5.7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8190 8555 10278,'48'-4'196,"0"-1"1,0 0-1,2 0 1,0 1 0,2-1 130,2-1 1,1 1 0,1-1-1,3 0 1,0 0 0,2 0-83,-14 1 1,1 0 0,1 0 0,0 0-1,1 0 1,2 0 0,-1-1 0,1 1-1,3 0 1,0-1 0,0 0 0,0 1-1,3-1 1,-1 1 0,2-1 0,-1 1-1,3-1 1,0 1 0,1 0 0,0-1-50,-11 2 1,0-1-1,0 1 1,0 0 0,1-1-18,1 1 1,0 0 0,1 0 0,-1 1 0,1-1-155,0 0 1,1 0 0,0 0 0,0 0-1,0 0-10,1 1 1,0-1 0,0 1 0,0 0 0,1 0-2,0 0 1,0 0-1,0 0 1,0 0 0,0 0-4,-1 0 0,0 0 0,0 1 0,2-1 1,3 1 7,-5-1 0,3 1 0,2 0 0,1-1 1,-1 1-1,-1 0 0,-3-1-6,-2 1 0,-3 0 0,0 1 0,-1-1 0,2 0 0,2 0-1,1 0 0,3 0 0,2 0 0,0 0 0,-1 0 0,-2 0 0,-3 0 3,4 1 1,-2-1 0,-3 0 0,0 0 0,1 1-4,0-1 0,0 1 1,0-1-1,0 0 0,0 1-2,-2-1 0,0 1 0,0-1 0,1 1 1,2 0-7,4-1 1,3 0 0,2 1-1,0-1 1,-2 1 0,-2 0-9,-3-1 1,-2 1 0,-1 0-1,1-1 1,2 1-6,0 0 1,3-1 0,1 1-1,0 0 1,-2 0 0,-4-1-18,7 1 1,-4 0 0,-2-1 0,1 1-24,-2 0 0,0 0 0,0 0 0,3-1-148,0 1 0,3 0 1,1-1-1,-1 1 0,-3 0-49,-2 0 0,-3 0 0,0 0 0,2 0 49,-3-1 0,3 1 1,1 0-1,-3-1 0,-2 1 74,13 0 0,-4-1 0,-6 0 0,-6 1 0,-5-1 0,-2 1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6.16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7557 8950 10093,'50'-7'196,"0"0"1,1 1-1,-1-1 1,-1 0 0,-1 1 294,8-2 1,-2 0-165,-12 2 1,0 0 0,1 0-1,3 0 1,0 0 0,5 0-83,6-1 1,5 0 0,1 0 0,-2 0-1,-10 1 1,-2 1 0,0 0 0,3-1-50,2 1 1,3-1-1,0 0 1,0 0 0,-3 1 48,2-1 1,-3 2 0,-1-1 0,1 0-171,3 0 1,-1 0-1,2 0 1,-1 0-47,1 1 0,0-1 1,1 0-1,4 0 13,-6 0 0,3 0 0,3 0 0,0-1 0,0 1 0,-4 0-15,0 1 0,-2-1 0,-1 0 0,2 1 0,2-1-1,1 0 0,4-1 0,1 1 0,1 0 0,-3-1 1,-3 2 3,-2-1 0,-3 1 0,-1 0 1,0-1-1,0 1-2,2 0 0,0-1 0,0 1 0,0-1 0,0 1 5,1-1 1,0 1 0,0-1-1,1 1 1,-1 0-2,1-1 1,0 1-1,0 0 1,0-1-1,1 1 4,0-1 0,0 1 0,0-1 0,1 1 0,-1-1-1,1 1 1,-1 0 0,1-1 0,0 1 0,0-1-8,0 1 0,1 0 0,0-1 0,-1 1 0,1-1-5,0 1 1,0 0 0,0 0-1,0-1 1,0 1-9,0 0 1,-1 0 0,0 0 0,2 0-1,4 0-6,-14 0 0,3 1 0,1 0 0,2-1 1,0 1-1,-1-1 0,-1 1 0,-3 0-8,6-1 0,-2 1 0,-2-1 0,1 1 0,0 0 0,3-1-2,2 1 0,2-1 0,2 0 0,0 0 1,-1 1-1,-2-1 0,-3 1-7,4-1 0,-4 0 0,-1 1 1,-1 0-1,1-1-7,-1 1 1,0 0-1,0-1 1,-1 1-1,1 0-11,-2-1 0,0 1 1,0-1-1,-1 1 0,0 0-10,-1-1 0,-1 1 0,0-1 1,0 1-1,-1-1-32,11 0 1,0-1 0,-1 1 0,-1-1-31,-1 1 0,-2-1 0,0 0 0,0 1-45,-4-1 0,0 0 0,0 0 0,-1 1-83,-4-1 1,-1 0 0,0 1 0,2-2-21,7-1 0,2 0 0,0-1 0,-5 0-82,-1 1 0,-4-1 0,2 0 164,11-4 0,2 0 0,-11 1 0,3-3 0,-10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6.57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8056 8125 10110,'42'-5'196,"0"0"1,1 1-1,0-1 1,1 0 0,0 0 294,18-2 1,0-1-165,-17 3 1,1-1 0,9 0-206,-8 1 1,7-2 0,7 0 0,2 0 0,2 0 0,-1-1 0,-4 1 0,-5 1 73,6-1 1,-6 0-1,-1 1 1,2 0 0,6-2-88,-8 2 0,4-1 0,4 0 0,2 0 1,1-1-1,-1 1 0,-3 0 0,-2 0 1,-6 1 86,8-1 1,-5 0-1,-3 1 1,0-1 0,1 1-1,4-1 1,1 0-1,-1 0 1,1-1 0,0 1-1,2-1 1,-1 1-1,1-1 1,0 0 0,1 0-34,-11 2 1,0-1 0,0 1 0,2-1 0,0 1 0,4-2-42,-2 2 1,4-2 0,2 1 0,1-1 0,0 1 0,0-1 0,-2 1 0,-3 0-54,8-1 1,-3 0-1,-1 1 1,0 0-1,1-1 1,3 1-41,-5 0 0,2-1 1,2 1-1,1-1 1,0 1-1,-1-1 0,-2 1 1,-4 1 0,5-2 1,-2 2 0,-3-1 0,0 1 0,0 0 0,1 0-7,2-1 0,0 1 0,-1 0 1,1-1-1,0 1 0,0 0-7,0 0 1,0 0 0,1 0 0,-1 0 0,1 1 0,-1-1-4,1 0 0,1 0 0,-1 1 0,0-1 0,1 0 0,-1 1-8,1 0 1,-1-1-1,1 1 1,-1 0-1,1 0 1,0 0-6,-1 0 1,1 0 0,-1 0 0,1 1 0,0-1 0,-1 0-7,0 1 0,0-1 1,1 1-1,-1 0 1,-1-1-1,1 1-7,-1 0 1,1 0 0,-1 0 0,-1 0 0,1 0 0,0 0-3,-2 1 0,1-1 0,-1 0 0,1 1 0,-1-1 0,-1 1-7,0-1 1,-1 1-1,0 0 1,0 0-1,0-1 1,0 1-5,-2 0 1,0 0 0,0 0-1,-1 0 1,0 0 0,0 0-16,7 0 1,0 0 0,-1 0 0,1 0 0,3-1-41,-10 1 0,2 0 0,2 0 0,0-1 0,-1 1 0,-1 0 0,-4 0 5,6-1 0,-4 1 0,-1 0 0,0 0 0,2-1 6,-1 1 1,1-1 0,2 0 0,-2 0 0,-2 0 0,-5 0-80,15-1 1,-7 0 0,-1-1-11,-7 1 1,-1 0 0,0-1-171,-2-2 0,0 0 0,-5-1-164,-5 0 0,-3-2-492,17-16 0,-68 7 0,-27-2 492,11 9 0,-4 2 328,-16-4 0,1 1 0,-6-1 0,28 7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6.8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9274 7269 10748,'48'-7'109,"1"1"0,-1 0 0,0 0 0,1 0 1,3-1-1,3 1 0,0-1 0,0 0 1,-3 1 86,2-1 1,-2 1-1,0 0 1,0-1 0,4 1-34,4-1 1,2-1 0,3 1 0,0-1 0,-2 1 0,-2-1 32,-1 1 1,-1 0-1,-2 1 1,0-1 0,1 0-1,3 0 1,0 0-1,1 0 1,0 0 0,1-1-34,-10 2 1,0-1 0,1 1 0,0-1 0,0 0 0,0 0-1,2 1 1,-1-1 0,0 0 0,1 0 0,0 0 0,0 0-1,1 0 1,0 0 0,0-1 0,1 1 0,0 0 0,-1-1-1,1 1 1,1 0 0,-1-1 0,0 1 0,1-1 0,0 1-1,0-1 1,0 1 0,0-1 0,1 1 0,-1-1 0,1 1-129,0-1 1,0 1-1,0-1 1,0 1-1,0-1 1,0 1-10,0 0 0,0-1 0,0 1 0,1 0 0,-1 0 1,0-1-10,1 1 1,-1 0 0,0 0-1,1-1 1,-1 1 0,0 0-8,0 0 0,0 0 1,0 0-1,0 1 0,0-1 1,0 0-10,-1 0 1,0 0 0,0 1 0,0-1 0,0 1 0,0-1-8,-2 1 0,1 0 1,0-1-1,-1 1 1,0 0-1,0 0-7,-2 0 1,-2 0 0,0 1 0,2-1 0,1 0 0,4-1-76,-4 1 1,4 0 0,3-1 0,1 0 0,1 0 0,0 0 0,-3 0 0,-2 1 0,-4 0-16,4-1 0,-4 1 1,-3 0-1,0 0 0,2 0 1,4 0-21,-2-1 1,4 1-1,2-1 1,1 0-1,-1 0 1,-1 0-1,-4 0 1,-4 1-75,5-1 0,-4 0 1,-3 0-1,-2 0 0,-3 1-131,11-1 0,-4-1 0,0 1 164,8-2 0,0 0 0,-12 1 0,-2 1 0,-24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7.19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9511 6963 10507,'57'-12'140,"1"1"0,-1-1 1,1 0-1,0 0 1,1 1-1,-1-1 1,-2 1 104,-5 1 1,-1 0 0,0 0 0,1 0-1,6-1 1,0 0 0,1 0 0,1 0-50,-9 2 1,-1 0-1,1-1 1,3 1 0,3-2-57,0 1 0,3 0 1,3-1-1,1 0 1,2 0-1,1-1 1,-1 1-32,-9 2 0,0 0 0,1-1 0,1 1 1,1-1-1,-1 0 0,1 1 0,0-1 1,-1 1-1,1-1 0,1 1 0,0-1 0,0 0 1,0 1-1,0-1 0,0 0 0,0 1 1,0 0-1,0-1 0,1 1 0,0 0 0,0-1 1,0 1-1,-1 0 0,0 0 0,-3 1 1,-1-1 30,4 1 0,-3 0 1,-1 0-1,-2 0 1,1 1-1,0-1 1,0 0-1,2 0 0,0 0 1,1 0-1,-1 0 1,0 1-1,1-1 1,-1 0-29,1 0 0,0 0 0,0 0 0,0 0 0,0 0 0,0 0 0,1 0-103,0 0 1,0 0 0,0 0-1,0-1 1,0 1 0,0 0-1,0 0-4,0 0 1,0-1 0,0 1-1,0 0 1,0 0 0,0 0 0,0 0-2,1-1 0,-1 1 0,0 0 0,0 0 0,1 0 0,-1 0 0,0 0-4,0 0 1,-1 0 0,1 0 0,-1 1 0,1-1-1,-1 0 1,0 1-5,0-1 1,-2 1 0,0 0 0,1 0 0,0 0 0,2-1 0,2 1-27,-2 0 1,1 0 0,3 0 0,1 0-1,0-1 1,-1 1 0,0 0 0,-2 0 0,-2 1-21,2-1 0,-1 1 1,-3 0-1,0 0 1,1 0-1,0 0 0,3 0-19,-6 1 1,2-1-1,2 0 1,0 0 0,0 0-1,0 1 1,-3-1 0,-1 1-1,-3 1-95,5-1 0,-2 0 0,-3 1 0,-1 0 0,0 0 0,0 0-33,7-1 0,-1 1 1,0 0-1,0-1 0,0 1 115,2 0 0,2-1 0,-2 1 0,-2 0 0,-6 1 0,2-1 0,-6 0 0,0 1 0,-4 0 0,1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7.56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8403 6132 16612,'52'-17'196,"0"0"1,0-1-1,2 2 1,0 0 0,0 2-84,-7 4 0,0 1 0,4 1 21,-1-1 1,4 1-1,2-1 1,0 1-1,-2 0-36,5-1 0,-3 0 0,0 1 0,5-1-28,-9 1 0,3 1 0,1-1 0,1-1 0,-1 2 0,-2-1 17,0 0 1,0 1-1,-2 0 1,0 0 0,1 0-9,4-1 1,-1 1-1,1-1 1,1 0-1,0 1-3,3-1 0,0 0 0,1 0 1,0-1-1,1 1-19,-9 1 0,0 0 0,1 0 0,0 0 0,0 0 0,1 0-7,1 0 0,1 0 1,1 0-1,-1-1 1,1 1-1,0 0-7,2-1 1,0 1 0,0-1 0,0 0 0,1 1 0,0-1-12,-8 2 1,1-1 0,-1 1 0,1-1 0,0 1 0,0 0 0,0-1-7,1 1 0,1-1 1,-1 1-1,1-1 1,0 1-1,-1 0 1,1 0-7,1-1 1,0 1 0,0 0 0,0 0 0,0 0-1,0 0 1,0 0-6,0 0 0,-2 1 0,0-1 1,1 1-1,2-1 0,3 0 1,4 0-4,-13 2 0,4-1 0,2 0 0,3-1 0,1 1 0,1 0 0,1 0 0,0-1 0,-1 1 0,-1 0 0,-1 0 0,-4 0 0,-2 1-11,5-1 1,-4 0 0,-2 1 0,-1 0 0,-1-1 0,1 1 0,1 0 0,2 0 0,4-1-5,-6 1 1,3-1 0,3 1 0,1-1 0,1 0 0,1 0 0,0 1 0,0-1 0,-2 0-1,-1 1 1,-3 0 0,-3 0 0,-3 0-6,10 0 1,-3 0 0,-4 0 0,-2 1 0,0-1 0,0 1 0,1 0-10,8-1 0,1 0 0,-1 0 0,0 1 1,-1-1-1,1 1-8,-3-1 1,1 1 0,-1 0 0,-1 0 0,1 0-1,-1 0-7,-2 0 0,-1 1 1,0-1-1,0 0 1,-1 1-1,0-1-21,8 1 0,0-1 1,0 1-1,-2 0 1,0-1-20,-3 1 0,-1 0 1,0-1-1,-1 1 0,0 0-57,8 0 0,0 0 1,-2 0-1,0 0-63,-5 0 0,-1 0 1,-2 0-1,0 0-136,10 0 0,-2 0 0,-2 0 0,-7 0 0,-3-1 0,-1 1-164,10-1 0,-3-1 295,-9 1 0,-6-1 1,1 0-1,-14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7.87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8934 5530 10026,'48'-8'140,"0"-1"0,0 1 1,0-1-1,1 1 1,-1-1-1,1 1 1,-1 0 186,11-1 1,-2 1 0,2 0-83,-10 1 1,0 0 0,1 1 0,1-1-1,3 0 1,0 0 0,2-1 0,4 0-83,-3 1 1,5-1 0,2 0 0,1 0 0,-1 0 0,-3 0 32,1 0 1,-2 0-1,-1 1 1,2-1 0,3-1-57,-7 2 0,3-1 1,2 1-1,1-1 1,-1 0-1,-1 0 1,-3 1 22,-2 0 1,-2 0 0,-1 0 0,-1 1 0,1-1 0,0 1-1,3-1 1,0 0 0,0 0 0,0 0 0,1 0 0,0 0-1,1 0 1,1 0 0,-1 0 0,1 0 0,0 0 0,1 0-48,0 0 1,1-1 0,0 1-1,0 0 1,0-1 0,1 1-93,-9 1 1,1-1 0,0 1 0,0 0 0,1-1-1,-1 1 1,0 0-5,2-1 1,-1 1 0,1 0 0,-1-1 0,1 1 0,0 0 0,0 0-7,0-1 0,1 1 1,0 0-1,0-1 1,1 1-1,-1 0 1,0 0-4,1 0 0,0 0 0,0 0 0,0 0 1,0 0-1,0 0 0,1 1-6,0-1 1,-1 0-1,2 0 1,-1 1 0,0-1-1,0 0 1,0 1-4,0-1 0,0 1 1,0 0-1,1-1 1,-1 1-1,0 0 1,0 0-7,0 0 1,1 0 0,-1 0 0,0 0 0,1 0 0,-1 0 0,0 0-4,-1 0 1,0 1-1,1-1 1,-1 1 0,0-1-1,0 1 1,0-1-6,-1 1 1,0 0 0,0 0 0,0 0 0,0 0-1,0 0 1,-1 0-12,0 0 1,-1 0 0,0 0-1,0 1 1,0-1 0,0 0 0,-1 1-24,8-1 0,0 0 0,-1 0 1,0 1-1,0-1 0,0 0-37,-3 1 0,1-1 0,-1 1 0,0 0 0,-1 0 0,0-1-58,-2 1 1,-1 0 0,0 1 0,-1-1 0,0 0 0,0 0-57,7 0 0,0 0 1,-1 0-1,-1 0 0,0 0 0,-4 0 0,-1 1 1,0-1-1,-1 0 0,-1 1-49,8-1 0,0-1 0,-2 1 0,0 0 136,0 0 1,1-1 0,-3 0 0,-5 1-1,9-1 1,-6 1 0,-6-1 0,1 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8.2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8480 4995 9964,'47'-6'196,"0"-1"1,0 0-1,1 0 1,0 0 0,3 0 48,2-1 1,3 1 0,1-1 0,-1 0-1,-8 1 1,-1 1 0,0-1 0,4 1-50,2-1 1,3-1-1,2 1 1,-1-1 0,-2 1 48,4 0 1,-2-1 0,-1 1 0,1 0-1,5-1 1,0 0 0,0 0 0,2 0-50,-11 1 1,1 0-1,-1 0 1,2 1 0,0-1-1,2-1 1,0 1-1,1 0 1,0-1 0,1 1-1,1-1 1,1 1-1,0-1 1,1 1 0,0-1-34,-9 2 1,1-1 0,-1 0 0,1 1 0,0-1 0,0 1-1,1-1 1,-1 1 0,0 0 0,1 0 0,2-1 0,3 0-110,-8 1 0,3 0 1,1 0-1,2-1 1,1 1-1,-1-1 1,0 1-1,-2-1 1,-2 1-44,5 0 0,-2 0 0,-2 0 0,0 0 1,0 0-1,2 0 0,2 0-6,-4 0 1,1 0 0,2-1-1,0 1 1,1 0 0,1-1-1,-1 1 1,0 0 0,0 0-2,0 0 1,2 0 0,-1 0 0,0 0 0,1 0 0,-2 0 0,0 0 0,-1 0 0,-2 1-5,5-1 1,-3 0 0,-1 1 0,-1 0 0,1 0 0,2-1 0,1 1-1,-4 0 0,3-1 0,1 1 0,1-1 0,0 0 0,0 1 0,-2-1 0,-2 1 0,-2 1-7,8-2 1,-2 1-1,-2 1 1,-2-1-1,1 1 1,0-1-2,0 1 1,0 0-1,0-1 1,0 1-1,-1 0 1,1 0-8,-2 0 0,-1 0 0,1 0 0,-1 0 0,1 0 0,-2 0-12,10 0 0,-1 0 0,0 0 1,0-1-1,-1 1-11,-3 0 0,1 0 0,-2 0 0,0 0 0,0 0-21,-3 1 1,0-1 0,-1 0 0,-1 0-1,0 1-49,9-1 0,-1-1 1,-1 1-1,-1 0-55,-4 0 1,-1 0-1,0 0 1,-2 0-166,11 0 0,-2-1 0,-2 0 0,-6 1 0,-2-1 0,-2 1-164,13-2 0,-5 0 0,-12 1 0,-4 1 246,14-4 0,-29 4 0,-15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8.52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8464 4521 10362,'52'-10'196,"-1"-1"1,1 0-1,1 1 1,0-1 0,-1 2 130,-7 2 1,0 1 0,4 0-83,9-2 1,6 0 0,2 0 0,-2 1-1,-11 0 1,-1 1 0,1-1 0,3 1-50,1-1 1,3 1-1,2-1 1,2 0 0,0 0-34,-3 0 1,3 1 0,0-1 0,0 1 0,0 0 0,-3 0 32,3-1 1,-3 1-1,-1 1 1,2-1 0,3-1-57,-7 2 0,3-1 1,2 0-1,1 0 1,-1 0-1,-1 0 1,-3 0 22,-3 1 1,-3 0 0,-1 0 0,1 0 0,1 0 0,4 0-42,0 0 1,2-1 0,1 0 0,3 1 0,0-1 0,1 0 0,0 0 0,0 0-25,-4 1 1,1-1 0,0 1 0,0-1 0,1 1 0,0-1 0,0 1 0,0-1 0,0 1-84,0-1 1,-1 1-1,0 0 1,0-1 0,0 1-1,1-1 1,0 1-1,2-1 1,1 1-1,-9 0 1,2 0 0,1 0 0,1 0 0,1-1 0,0 1 0,-1 0 0,0 0 0,-2 0 0,-1 0-1,-3 0 1,-2 1-6,11-2 1,-3 1-1,-3 0 1,-1 1-1,-1-1 1,3 0-1,2 0-5,-4 0 0,3 0 0,2 0 0,0 0 0,0 0 0,0 0 0,-1 0 0,-3 0 0,-2 0-4,9 0 1,-2-1 0,-3 1 0,-1 0 0,0 1 0,1-1-1,0 0 0,0 0 0,0 0 0,-1 0 0,1 1 0,-1-1-3,-1 0 0,0 1 0,0-1 0,0 1 0,0-1 1,-1 1-2,0-1 0,-1 1 0,0 0 0,-1-1 1,1 1-1,-1 0-8,0 0 1,-1 0 0,0 0 0,-1 0-1,1 0 1,-1 1-7,9-2 0,0 1 0,0-1 1,-1 1-1,0-1-10,-1 1 0,-1 0 0,0 0 0,-1 0 1,0 0-16,-2 0 1,-2 0-1,1 1 1,1-1 0,1 0-71,1 0 0,3 1 0,0-1 0,1 0 0,-2 0 0,-4 1-7,-2 0 0,-4 0 0,-1 0 1,1 0-1,1 0-65,10-1 0,2 1 0,0-1 1,-3 1-1,-5 0-144,4 0 0,-5 1 0,0-1 0,4 0 0,0 1 0,-4-1 164,3 1 0,-5-1 0,-5 1 0,-7 0 0,-13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3:56:58.78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1851 1199 28165,'0'-5'-179,"0"1"1547,0 4 391,-29-61-3619,14 41 1187,-4-15 0,-1 3-244,2 21 1205,-2 3-602,-38 4 1319,24 7 165,-27 6-873,34 5 3034,-7 13-3331,10-4 0,-4 11 0,14-9 0,5 1 0,3 1 0,3-2 0,5 1 0,5-2 0,18 8 0,14 1-586,5 0-909,5-4 230,-12-10 487,-1 1-1081,9 5 1503,-14-6 303,4 4 255,-19-9-38,-6 0-575,-4 5 196,-16 3 653,-5-1 176,-29 5 330,7-10-467,-17 3 356,8-6-854,-4-1 1049,-4 0-623,13-5 0,-2 0-350,10-1 1,0-1-74,-9 1 0,0-1-390,-15-2 60,8-1 146,8-6-144,9-3 807,12-7-1741,10-2-990,6-3 2272,22-13 0,-13 17 0,12-7 0</inkml:trace>
  <inkml:trace contextRef="#ctx0" brushRef="#br0" timeOffset="473">2187 1527 32710,'-7'1'57,"2"0"-57,5-1 0,0 0 0,-30-6 0,37-6 0,-23-3 0,43-3 0,-5 4 0,0-1 0,2 1 0,-2-1 0,-1 2 0,-2 0 0,-2 0 0,-4 2 0,-2 0 0,-3 1 0,-4 0 0,-2 2 0,-1 0 0,-3 0 0,-4-2 0,0 2-121,-7-2-1380,4 4 559,-2 1 297,3 2 314,-5 1 318,2 1 383,-3 1 327,4 0-25,0 1 3,0 2-21,0 1-285,1 2-253,1 1-116,0 2-242,1 2-117,1 3-80,1 1-143,2 2-156,2 1 180,4 10-191,5-7 305,6 8 4,7-10 15,5-1 43,8-1 51,4-2-596,7-2 585,-10-5 0,1-2-98,21 2-577,-10-4 1,0-1-619,4-1-2064,10-4-4789,-30 0 8534,-6-1 1,-13 1 0,-5 1 0</inkml:trace>
  <inkml:trace contextRef="#ctx0" brushRef="#br0" timeOffset="989">2751 1442 29801,'-3'7'2966,"0"-2"-2966,3-5 0,0 0 0,35-1 0,-17-3 0,30-3 0,-23-4-2025,13-10 1016,-8 2 268,9-9 1149,-13 4-778,7-16-132,-10 7-452,1-16 275,-14 10 261,-3-6-35,-3-5-10,-2-4-39,-2-2 46,-1 1 62,-2 1 32,-2 6 39,-3 5 61,-2 8 219,0 5 35,-5 1 75,4 13 90,-2-1-101,7 13 263,1 2-296,1 2-12,0 4 6,1 5-17,0 7 3414,0 22-3414,2-2-429,-1 19 434,2-7 1,0 6-12,3 4-11,1-14 1,1 0-407,-1-10 1,2 1 288,3 20 0,4 3-345,7-5 0,2-2 154,-5-7 0,1-3-809,6 5 1,1-5-1590,5-4-3716,-2-5 6439,2-1 0,-15-16 0,-1-2 0</inkml:trace>
  <inkml:trace contextRef="#ctx0" brushRef="#br0" timeOffset="1341">3357 1458 21159,'-4'-1'2901,"2"0"-1192,2 1-1687,87-34-5,-46 21-751,3-2 1,11-4 0,-9 4 744,1 1-3,-12 4 1,-2-2-3,2-9 629,-14 5-635,0-14 377,-15 11-382,-6-6 16,-6 8 6,-4 0 1150,-4 2-1156,-2 3 17,-3 2-6,-3 4 29,-1 3 70,-2 2 97,-9 5-78,8 1 6,-5 5-23,11 2-3420,2 1 3376,2 2-614,3 1 579,1 2-10,4 1-17,2 12 5,3-6-5,3 23-11,5-17-51,4 10-2265,12 4 2086,-1-11 1907,12 10-2193,-2-16-124,4-5-1578,21 0 290,-12-11 1440,18-1 0,-39-10 0,-1-1 1</inkml:trace>
  <inkml:trace contextRef="#ctx0" brushRef="#br0" timeOffset="1750">4362 1290 16608,'-4'-4'4380,"1"1"-2027,3 3-1905,-62-20-107,36 17-69,-10-7 0,-2 4 177,-4 27-4452,17-3 4081,-13 14-5,22-8 814,0 3-826,-2 18-38,7-8-12,-1 13-1598,8-14 1576,4-1-921,17 10 876,1-13 840,7-8 1,3-3-875,13-1 22,18 0-731,-14-12 737,0-4 6,1-4-577,-1-6 588,0-4-887,0-6 904,1-4-122,-1-4 150,-2-5-833,-1-2 844,-4-6 1,-4-5 358,-11 6 1,-1-2-368,-4 7 0,-1 0 5,6-13 0,-1 0 0,-5 11 1,-1 1 10,1-1 1,-2 0 14,-1 1 0,-1-1 111,-2-8 1,-4-2 840,-8 4 1,-3 1-870,1 1 1,-4 2 153,-11 2 1,-2 4 483,-5 4-576,-8-2-16,14 18 94,-7 3-212,11 6 2728,-4 6-2750,11 6-1,2 7-11,0 6 1,1 7 4,0 8 1166,3 7-1193,0 7-17,1 5-3,1-26 0,1-1-1477,1 3 0,1 0 1365,0 0 0,2 2-395,8 15 1,2 1-730,-2-14 0,1 0 74,7 10 0,2-2-8638,11 6 9454,-3-12 0,-14-21 0,-7-9 1</inkml:trace>
  <inkml:trace contextRef="#ctx0" brushRef="#br0" timeOffset="2250">4632 1441 25634,'26'-37'-69,"-1"0"0,0 3 0,2 8-1873,30 24 1880,3 0 8,-17 0 1,1-1-3032,19-2 3076,-23 2 1,-1-1 8,4-4-126,-5-1 131,-7-2 23,-5 0 0,3-6 62,-4-5-22,-6 6 16,-6-1-17,-12 11 615,-5 3-632,-1 1 2836,-5 1-2780,-1 4 1834,-1 2-1700,-6 9-77,-4 10-57,-3 12-78,6-3-11,6 0-219,8-9 213,3 1 0,2-1 6,4-1 11,4 0 11,14 4-11,-2-9-3334,8 3 3345,-8-13 23,-1-2 10,-4-4 91,3-7-96,-7-1-5,3-7-6,-8-2 139,-1-2-151,-2-3 1,-2-3 6,-3-2 3391,-3-2-3324,-6-12-68,1 10 28,-4-8 1,5 15 10,-2 3 7,2 3-12,-1 2 39,-2 1-84,3 5-11,-2-1-11,2 6-28,3 2-34,-2 1-39,2 4-196,-1 9 22,3 1-929,5 20-2829,23 1-5612,-2-1 8780,11-5 0,-20-20 0,-5-4 0</inkml:trace>
  <inkml:trace contextRef="#ctx0" brushRef="#br0" timeOffset="2790">5815 1185 16059,'-5'-3'3109,"1"0"1228,4 3-4337,-22-5 883,25 13-877,-11 1-6,32 16-11,4 5-12,2 1-39,-5 2 1,-3 2-23,3 9 31,-7-8 0,-5-1 432,-12 2-458,-8-4 1635,-6-4-1567,-15-1 61,-8-10-33,2-3 50,1-13 12,13-8 10,3-4 287,-7-26-253,11 12 11,-1-18-16,10 17-17,4 1-29,6-1-16,2 1-28,9 2-16,2-1-1,6 3-28,3 1 11,4 2-25,4 3 1,3 1 19,12-2-440,-8 3 1,-1 1 444,6 2 23,-1 0-11,-4 0-1,-5-1 7,-5 0 16,-6 0-23,-8 0 12,-4-1 0,-6 1-12,-4 0 35,-3 0 189,-7-9-106,0 6 23,-5-7 39,2 11 0,0 0-23,1 3-5,2 1 850,1 1-905,0 2-102,2-1 0,0 2 0,2-1 0,3 7 0,3 2 0,5 8 0,2 3 0,1 4 0,1 2 0,1 2-716,0 3 716,-1 1 0,-1 3 0,-3 0 0,-2 1 0,-6 17-34,-7-12-129,-7 12-61,-7-18-73,-5-3-173,-4-2-303,-1-3-700,-1-4 1473,-2-2 0,15-9 0,0-2 0</inkml:trace>
  <inkml:trace contextRef="#ctx0" brushRef="#br0" timeOffset="3416">1273 2210 16526,'-46'-1'633,"1"-1"1,0 1-1,1 1 1,1-1 0,1 0-644,-7 1 1,1-1 641,0 1 0,1 0-42,1 1 1,1 0-80,2 0 1,0 0-60,1 1 1,2 1-75,2-1 0,1 0 11,3 0 1,1 0 1182,-25 1-776,12-2-2656,11 1 2339,12-2 10,11 0-319,7 0 10,26 0 233,35 0-324,-22 1 0,4-1-10,9-1 0,6 0 0,1-1-687,4 1 1,2-1 0,1 0 661,1 1 1,1-1-1,1 0 175,-14 0 1,0 1 0,1-1 0,1 1-189,4 0 0,3 1 1,-2-1-1,-1 1-492,6 0 0,-3-1 1,3 1 457,-2-1 0,4 1 0,0 0 0,-4 0-7,2 0 0,-2 0 1,4 0-3,-9 0 0,5-1 1,2 1-1,-1-1 1,-3 1-211,4-1 0,-4 1 0,1-1 1,3 0 208,-9 1 0,2-1 0,2 0 1,-1 0-1,0 0 0,-3 0-4,10 0 1,-3 0 0,1 0 0,5 0-12,-16 1 1,5-1 0,1 0 0,1 1 0,0 0 0,-2-1 0,-2 1-75,9-1 0,-5 1 0,0-1 0,3 1 0,5 0 52,-13 0 1,4 0 0,3 1 0,1-1 0,2 1 0,-2 0 0,-1-1-1,-3 1 1,-4-1-23,13 1 0,-6 0 0,-2 0 0,1 0 1,3 0 18,-9 0 1,2 0-1,1 0 1,1 1-1,0-1 1,-1 1-1,-1-1-48,6 0 1,-1 1 0,0-1 0,0 0 0,-3 0 0,-1 1 11,-2-1 1,-3 0-1,-1-1 1,1 1-1,2 0 6,9 0 0,2 0 1,0 0-1,1 0 0,-3-1-54,-5 0 1,-2 0 0,0 0 0,-2-1-1,-1 0-13,-2 0 0,-1 0 0,-2 0 0,3 0-29,9-1 0,3 0 0,-2 0 0,-4 0-176,-5-1 1,-3 0 0,-2 0-1032,0-1 0,-1 0 0,-2 0-2841,14-1 0,-3-1 4214,-7 1 0,-6 0 1,4-1-1,-20 3 1</inkml:trace>
  <inkml:trace contextRef="#ctx0" brushRef="#br0" timeOffset="3873">7367 1161 32767,'-3'-4'-6601,"2"1"8276,1 3 1506,-72-20-2235,39 26-547,-9-13 1,2 4-400,19 22 0,9-4 0,4 0 0,2 13 0,7-11 0,2 7 0,13-11 0,-4-4 0,6-2-392,-6-4-166,2-3 536,-2 0 232,1-2 552,-1-2-762,1-3 0,-2-1 0,-1-2 0,2-11 0,-6 8 0,0-9 0,-6 12 0,-4-3-976,-1 4-250,-3-1 199,-7 3 276,4 4 317,-6 0 116,5 3 159,0 1 302,0 3 317,1 2-726,-2 11-158,3-2-5519,-1 17 1282,7-10 4012,1 14 1,2-22 0,1 0 0</inkml:trace>
  <inkml:trace contextRef="#ctx0" brushRef="#br0" timeOffset="4141">7306 1555 24301,'5'0'1663,"0"0"482,-5 0-1770,-64 18-145,42-8-2246,-14 2 0,3 1 2158,24 0 885,4-1-937,2 1 11,4 0-177,4-1-222,3 0 98,7-2 313,4 0 3490,3-2-3292,2-3 248,3-2 90,0-2 284,-1-3 198,-2-2-1131,-3-3 0,2-9 0,-9 2 0,-1-5 0,-9 6 0,-3-1 0,-16-6 0,1 9-131,-17-3-986,1 11 1116,-2 5 1,0 1 0,3-2 0,-19 5 0</inkml:trace>
  <inkml:trace contextRef="#ctx0" brushRef="#br0" timeOffset="10249">18522 1418 11731,'12'-46'371,"-1"0"1,0 5-1,-1 5 2510,3 3-2446,-1 7-84,-3 5-119,-1 5-77,-3 7 1337,-2 4-1434,-1 7 25,1 5-7,-1 7 3,0 10-1368,-2 7 1355,1 10-13,-2 9 661,-2 10-681,0-26 1,-1 1 8,-1 3 1,-1 1 0,-1 3 1,0 2-2,-1 3 0,0 1-8,0 2 0,-1 2-3,-1 2 1,1 0-829,0 3 1,-1 0 822,1 1 0,-1 3-1,2-3 0,-1 5 1,1-2-401,2-13 1,1-2 0,-1 2 380,-1 14 1,0 3 0,1-3 73,3-17 1,0-2 0,1 0-80,0 0 1,1 1 0,0-1-108,0 1 1,0-1 0,1 0 104,0 0 0,2 0 0,-1 0 102,0 0 1,1 0-1,0 0-103,1 1 1,1-1 0,-1 0 93,1 0 0,1 1 1,-1-1-100,1-1 0,-1 1 0,2 2-18,1 15 0,1 5 0,-1-3-9,-1-14 0,-1-2 1,1 4-64,1 8 0,0 5 1,0 1-1,-1-6-18,-1-9 0,0-4 0,-1 4-169,1 6 0,0 4 1,0 2-1,-1-2-1113,0-1 1,-1 1 0,0-2 0,1-2-1392,-1 5 1,0-2-1,1-1 2745,-1 6 1,0 0 0,-1-14 0,0-11 0,0-16 0</inkml:trace>
  <inkml:trace contextRef="#ctx0" brushRef="#br0" timeOffset="10984">18994 1485 16411,'-2'-3'-2574,"1"1"1452,1 2 2446,66-13-3219,-29 8 2249,9-3 1,1 0 328,4 3 66,-7 1 0,1-1-460,-7 2 1,0-1 581,15-1 1,5 0-337,-11 2 1,3-1 0,-2 1-1387,14-1 0,0 0 716,-4 0 0,3 1 0,-2 0 10,-11 0 1,-2 1-1,3 0 104,6 0 0,5 0 0,0-1 0,-2 1-603,5 0 0,-2 0 0,3 0 510,-15 0 1,4 1 0,0-1 0,-1 1 0,-3-1-481,14 0 0,-3 1 1,4-1 562,-11 1 0,4-1 1,1 0-1,-1 1 0,-3-1-146,1 1 0,-2-1 0,0 1 0,2-1 176,0 1 1,3-1 0,0 1 0,-1-1 0,-3 1-3,-2-1 1,-4 1 0,-1 0 0,1-1-51,1 1 1,0 0 0,0-1-1,0 1-79,-1 0 0,1 0 0,-1 0 0,1-1 85,-1 1 1,1 0 0,-1 0-1,0-1 2,0 1 0,0 0 0,0 0 0,-1 0-6,15-1 1,0 0-1,3 0 37,-14 1 1,3-1-1,1 1 1,-1-1-1,-3 1-74,0-1 0,-2 0 0,-1 0 0,2 0 68,12 0 0,3 0 0,-1 0 1,-5 0 98,-2 0 0,-5 0 0,0-1-34,-1 2 0,-1-1 0,-1 0 5,-1 0 0,-1 0 1,0-1 3,-4 2 0,0-1 0,-1 0 30,17-1 0,-3 0-6,-5 1 1,0-1 407,3 1 0,0 0-383,-12 1 1,-3 0-76,-2 0 0,-5 0 34,3 1 1624,-25 4-1502,-6 0 2156,-3 5-2194,-1 0 2633,0 3-2678,0 3 1028,0 1-1034,0 4 6,0 2 89,-2 15-28,-2-5 1,-1 2-51,-4 22-417,2-17 0,0-2 417,-2 12-6,-1 2 12,1 6-26,2-13 1,-1 2-736,3-10 0,-1 1 685,-2 12 0,0 1-928,2-14 1,0-1 935,0 2 1,0 1 33,-4 20 1,-1 3-49,3-14 0,0 2-12,1-7 1,0 4-1,0-3 12,-1 7 1,1 0-4,-1 1 1,1 3-703,0-2 0,0 5 1,0-3 677,1-10 0,1-2 1,0 2-7,-1 11 1,-1 4 0,1 0-391,1 1 1,0 2 0,1-4 382,1-10 1,1-3-1,-1 2-225,1 12 1,-1 4 0,1-5 191,1 4 1,1-4-148,-1 1 0,2-1 55,-1-1 0,0-1 116,0-1 0,0 0-813,-1-2 0,-1 0 826,-1 5 0,0-3 0,-1 4 0,-2-4 0</inkml:trace>
  <inkml:trace contextRef="#ctx0" brushRef="#br0" timeOffset="12158">18543 5350 17815,'53'-11'294,"-1"0"0,0 0 0,1 0 0,5-2 0,-1 1 1,-3 2-1654,-10 3 1,-2 2-1,-2 0 1387,10-2 0,-2 1-3,3-1 1,1 1 2,2-1 0,1 0-6,0 0 1,3 0 10,-3 1 1,5-2-1,-2 1-568,-12 2 1,-1 0-1,1 0 550,15-2 0,2-1 0,-3 1 7,-14 2 1,-2 0-1,-1 0 2,3-1 0,-1 1 1,1-1-5,-1 1 1,1-1-1,0 1 2,0-1 1,1 0 0,-1 0-9,-1 1 1,0-1 0,4 0-165,-2 0 0,5-1 0,2 0 0,-1 0 0,-5 1 146,7-2 0,-4 1 1,4 0-183,5-1 0,5-1 0,-2 1 0,-6 0 188,6-2 1,-4 1-195,1 1 0,-1-1 189,0 0 1,-1-1-12,-1 2 0,0-1-45,-1 0 0,-1 1 42,0-1 0,-1 1 0,0 1 0,-1-1 11,-1 1 1,0-1-35,-3 2 1,3-1 44,4 0 1,4-1-1,-4 1 3,-4 0 1,0 1 2,-1-1 0,3 0 1,-6 1 4,-14 1 1,-4 1 11,28-6 446,-22 3 0,-1 0-452,14-5 1,10-3 22,-10 2-23,-12 3-5,9-1-6,-15 5 0,1 0 783,1 2-783,1 1-1118,-1 1 1118,-1 1 866,-4 0-861,-2 1 1902,4 0-1895,-10 0 16,3 1 249,-11 0-187,2 0 2882,-3 0-2893,10 1-56,-8-2-1,9 0 1398,5 0-1414,-3 0 5,9-1 0,8 1-5,-8-1-6,14 1 1,-13 0 10,20 0-16,-13 1 2,-7 0 0,0 0-731,2 1 757,5 0 44,-20-2-97,-5 0 254,-5 0 11,-5 0-26,-2-1-92,-2 0-49,0-2-6,0-1 740,5-5-779,0 3 214,4-4-198,7 0-27,-3 1 38,16-5-10,-11 5 5,5-2 22,-10 5 101,3-3-72,-6 2 150,6-9-206,-9 4-12,5-7-17,-3 3 12,2-2-12,3-3-5,3-3 0,15-11-11,-6 8-6,11-8 28,-1 7-6,-11 8 17,9-7-67,-23 15-106,-1 0-163,-12 8-3500,-17 3-5193,2 2 8990,-12 1 0,15 0 0,5 0 0</inkml:trace>
  <inkml:trace contextRef="#ctx0" brushRef="#br0" timeOffset="13234">18700 1554 28733,'-10'-34'-6069,"5"8"4623,48 58 1704,-8-7 16,16 12-45,-6-7-1157,6 2 1055,-23-15 0,1-1-509,2 1 0,1 0 1470,1 1 1,1 0 439,2 1 0,0-1-1265,1 2 0,0-1-12,0 0 0,2 1 28,16 7 0,2-1-35,-14-6 0,1-1-108,5 0 0,4 2 0,-5-3-13,-3-2 0,-2-2-141,13 5 1,-1-2-948,-18-5 0,-3-2-7193,26 8 8252,-12-3 0,-23-8 1,-11-3-1</inkml:trace>
  <inkml:trace contextRef="#ctx0" brushRef="#br0" timeOffset="14098">19752 2356 18236,'7'-35'1973,"5"7"-1057,16 25 67,6-1-120,29-1-561,-23 2 0,2 1-1196,0-1 0,2 1 1022,0 0 0,2 0 250,7 0 0,0 1-202,-10 0 0,0 1-66,15-1 0,4 1-876,-18-1 0,2 1 0,-2 1 905,9-2 0,1 2-43,-7-1 1,1 0-1,1 1-8,2-1 1,0 1 0,-2 0-23,9 1 1,0-1-653,-8 1 1,3-1 0,-3 0 672,4 1 1,-2-1-636,2 1 0,0 0 636,0-1 1,1 1-413,0 0 1,1 0 259,0-1 1,1 1 10,0-1 0,1 1 65,-2 0 0,5-1 175,-9 1 0,7-1 1,1 1-1,-5 0-7,-6-1 1,-3 1 0,4-1-47,4 1 1,6 0 0,-2 0 0,-6-1 146,7 1 0,-5 0-13,1 0 1,-2 0 210,-1-1 1,-1 0-213,-2 0 0,0 1-2,-3-2 1,-1 1-144,-2 0 1,0 0-104,-4-1 1,-1 0 6,-3 0 1,0 0 632,5 0 0,-1 0-661,24-2 30,-8 1 644,-19-2 1077,-26 1-1043,-2 0 2588,-8 2-3093,0-1 627,-8 0-828,2 0 0,-8 0 0,4 0 0,-1 1-203,5-1-466,0 1 613,6-2-602,0 2-251,3 0 2111,0 0-565,10-1 19,-2 1-656,8-2 0,0 1 0,3-1 0,6-2 0,2 2 0,2-1 0,1 0 0,-1 1 0,12-1 0,-8 0 0,-2-1 0,-13 2 0,-15 1 0,-2 0-3277,-4 1 0,-1 0 0</inkml:trace>
  <inkml:trace contextRef="#ctx0" brushRef="#br0" timeOffset="14652">23644 2272 32767,'27'-16'0,"2"3"0,4 12 0,2 0 0,3 0 0,1 0 0,3-1 0,2 0 0,3-1 0,1 0 0,3 0 0,2-2 0,3 1 0,1-1 0,0 1 0,-1-1 0,-4 0 0,-3 1 0,-5 1 0,-4 0 0,-6 0 0,-5 0 0,-6 1 0,-6 1 0,-5 0 0,-4 1 0,-5 0 0,-1 0 0,-2 0 0,-4 2-7917,1 1 7867,-3 1 1,4-2-1,0-1 1</inkml:trace>
  <inkml:trace contextRef="#ctx0" brushRef="#br0" timeOffset="15732">19665 2462 17884,'2'-46'655,"1"0"1,-2 5 0,1 7 111,0 20-341,1 1-297,-1 6-27,1 0 91,-1 5-141,-2 1 64,2 1-65,0 2-12,1 2 230,1 4-145,5 16-80,-2-2-2,2 15 58,-3 15-42,-3-7-188,-1-13 0,-2 0 345,0 19-635,-1 4 766,0 2-2,-1 2-155,1-17 1,0 0-34,0-9 1,1 0-64,0 8 1,1 2-32,1 1 0,1-2-80,-1-9 1,0 0-1536,2 10 1,0 1 1429,0 16 26,0 2-2040,-2 1 2063,-1 0-538,-1-31 0,0 0 770,-3 31-491,2-31 0,-1 0 474,-5 31 79,0-19 1,-1 2-107,2-12 0,-1 1 486,-3 10 1,0 0-495,3-13 1,-1-1 590,0 0 1,0 0-505,-7 29-6,1 0-83,5-19 0,2 0-45,-3 22 961,4-24 1,2 0-1032,2-1 1,1-2-248,1 18 221,1-19 0,1-1-10,2 10-165,3 1 159,1-2-11,0 0 114,-1-1-5,1-2 6,-2 1 5,0-3 50,0 17-50,-2-15 489,-1 13-517,-2-21 17,-1-1-17,0-3 6,0-4-2165,0-3 2142,1-4 2073,0-4-2067,1-3 358,0-3-336,-1-3 90,2-1-107,-1-5 3244,2-2-3636,1-5-3919,3-3-741,4-5 4463,5-6 0,-7 10 0,0 0 0</inkml:trace>
  <inkml:trace contextRef="#ctx0" brushRef="#br0" timeOffset="17099">21727 4309 13385,'-6'-60'853,"0"1"1,1 5-1,1 7-225,3 9-2376,1 5 2134,0 6-49,0 4 1498,-2 4-1550,2 6 1020,-2 2-1277,1 7 911,0 4-900,1 8 17,0 9 40,-1 26-63,1-4 2022,-1 21-2038,1-10-6,0 4-17,0 2 6,-1 3-429,1-18 0,0 1 418,0 1 0,1 0-15,1-1 1,0-1-23,1-4 1,1-3-2780,6 8 2491,2-5-241,1-4-1066,-1-6-378,0-5-1751,-1-7 3772,-1-5 0,-5-6 0,-1-1 0</inkml:trace>
  <inkml:trace contextRef="#ctx0" brushRef="#br0" timeOffset="17607">21561 3877 15295,'38'-17'131,"1"-1"1,-1 0 0,17-7 0,-3 6 875,10 13-870,-12 1 0,2-1-62,-11 1 1,0 0-647,16-2 1,0 0 648,-15 0 1,0 0-23,0 1 0,1-2 2,2 1 1,-1-1-15,2 0 1,-1 0-14,2 0 0,0 0-250,2 0 0,1 0 247,1 0 0,1 0-9,3 1 1,-1 0-520,4 0 1,-1 0 513,2 2 0,1 0-6,0 0 1,1 1-4,-1 1 0,0 0 0,0 1 1,-2 0 36,-2 1 1,2 1-42,-9 0 1,2-1 0,1 1 0,-3 1 0,-1-1 0,1 1 0,-2-1 0,0 1 0,-1-1 3,11 1 1,-3 0 481,-11-1 1,-3 1-472,-7-1 1,-2 0 17,27-1 2032,-25-2-1836,-18-1 2253,-7 1-2359,-2-1 1598,-5 1-1638,-1 1 262,0 0-111,0 1-207,-1 0 0,-1 1-5,0 0-6,-1-1 100,0 1-38,1-1 44,-1 0-34,2 0-21,-1-1-7,1 1-16,-1-1-11,1 1 5,-2-2 6,0 1-17,1 0-12,0 0-4,0 1-12,0 0 5,2-1-5,-2 1-123,2 0-1428,-2 1 1551,0 7 0,1-5 0,0 6 0</inkml:trace>
  <inkml:trace contextRef="#ctx0" brushRef="#br0" timeOffset="66618">5197 3275 12670,'-10'-55'706,"-1"0"0,2 6 0,0 7 2273,0 17-2425,-2 2 1186,-1 8-1696,2 4 844,3 18-877,4 6 0,1 14-16,1 4 2426,1 7-2427,0 8-33,3 7 5,0-9 1,1 7-154,-1-2 0,0 4 1,0-2-570,-1-7 0,1-2 0,-1 1 608,-1 10 1,1 2 0,-2-6-133,-1-6 0,-1-2-715,-2 16 1,-2-1-858,2-15 1,-2 0 335,-1 9 1,-1-2-2500,-5 5-2736,0-11 6751,1-11 0,6-16 0,2-8 0</inkml:trace>
  <inkml:trace contextRef="#ctx0" brushRef="#br0" timeOffset="67546">4832 4193 10599,'-25'-44'1364,"0"0"1,1 3 0,3 6 311,-1 9-876,0 1-105,3 3-118,1 3 689,4 4-801,2 0 15,8 5-502,7 0 943,23 2-954,3 3-7,18-2-16,-13 3 0,4 0 6,7-3 0,3 0-945,0 1 0,0-1 981,4-1 0,-2 0-3,-14 2 0,2-2-423,7-1 0,6-2 0,-4 0 443,-2 1 0,0-1-560,0-1 0,4 0 0,-5 0 562,-10 1 1,-4 1-3,1-1 0,-1 0-103,23-10 106,-7-1 1508,-8 2-1385,-5-5-40,-15 8 1218,-4 0-1240,-17 7 2580,-4 3-2574,-6 1 228,-4 2-60,-15 2 97,7 2 18,-10 3 154,0 7-172,10 3-1,-8 7-14,8 9-95,8-5-21,-2 9-207,10-9-32,4-1-48,1-1-50,3 0-43,4-4-22,1 0 31,4-4-18,2-2 87,8-2 65,-4-5 82,17-4 49,-10-6 65,8-5-3284,4-10 3394,-10 4 46,6-9-668,-13 7 402,-4 0-9,-4 1-56,-2 1-34,-4 1 124,-1 0-172,-2 4 3137,-1 1-3025,-3 6 662,-2 2-668,-2 1 259,-2 0 13,-1 4 442,0 1 42,0 6-61,2 0-76,2 4-143,4 1-154,1 2-382,3 2-335,10 11-3953,2-5 3110,10 8-2702,18 3 2229,-4-8 458,-10-10 0,1-1-487,19 5-674,4-5 430,-9-9 0,1-2 1248,-10-2 0,1-1 435,11-2 0,0-3 105,15-6 1482,-4-7-873,-3-4 1039,-15-4 1,-1-3 428,-11 4 1,-2-2-897,7-9 1,-4-1-211,-8-8-178,-12 6-102,-9 14-77,-3 3 1073,-7 2-1193,-2 4 298,-17 1-347,6 6-34,-13 3 226,11 8 354,-2 2 1296,2 5-1220,1 3 598,-6 11-749,-1 18-157,8-7-270,7 7-144,16-22-567,7-1-282,3-3-136,8-2 951,3-4-838,3-2 156,1-4 46,-1-3 112,-1-2 208,-2-3 395,-1-3 87,-2-4 46,-2-3 101,2-12-159,-5 5-12,1-7-10,-6 8 55,0-7-339,-2 7-3266,1-3 3330,-2 11 259,0 1-120,-1 5 176,1 0-55,-1 6-214,3 11-13,-1 1 3247,3 13-3364,-2 1-243,1 5-683,0 6 485,1 7 24,2 7-875,1 9 1238,-3-28 1,-1 2-54,0 2 1,0 1-47,-2 3 0,-1 2-674,0 1 0,-2 1 671,-3 1 0,-4 1 35,-3-4 0,-3 2 0,-2-3-515,-3 5 0,-3-1 674,3-9 0,-3 1 0,-2-5 59,-10 3 0,-4-8 22,-5-11 1,-1-5-42,9-2 1,0-5-8,-1-11 1,6-7 15,5-19 520,5-9-568,3-7 7,10 5 1,3-5-640,6-7 0,2-3 635,1-1 0,2 1-9,6-3 1,4 4 233,-2 16 1,2 2-296,0 1 0,2 1-140,0 2 0,2 1-465,0 2 0,2 1 675,3 0 0,-1 1 0,3-1 0,-1 4 0</inkml:trace>
  <inkml:trace contextRef="#ctx0" brushRef="#br0" timeOffset="68361">7082 3579 26275,'-16'42'-179,"1"0"73,11 0-75,-2 1-1727,-2 2 1860,-3 0 34,0 0 12,-3-2-52,0-7 660,0-6-483,0-8-2615,3-8 2858,1-5 68,1-5-2,1-4 458,1-5-868,1-3-153,2-6-37,0-3-11,1-5-16,2-2 3343,2-7-3407,2-3 135,2-6-420,5-3 752,2-3-2876,4-2 2870,2-1-21,2 2-18,1 3 5,0 3-9,1 6-3,-2 5 13,7-1-15,-7 12 248,4 1-232,-10 13 2964,-1 3-3041,0 4-133,6 13-155,-5 1-74,13 27-73,-12-11-18,5 19 8,-6-11 199,-4-10 0,0 1-3408,8 14 3400,4 10 110,-4-23 182,-1-5-73,6 1 61,-7-12 49,0-1-19,-9-11 218,-4-4 217,0-5 5,-2-4-153,0-6 3273,0-4-3476,0-17-94,-1 7-39,1-15-212,-1 9-199,0-3 3,0-1 208,0-1-830,0 2 915,0 3-396,0 5 418,1 5-6,-1 6-21,3 2 16,3 9 144,1 4 702,13 14-1234,-3 2-194,11 10-112,-5-1-205,2 5-357,0 2-767,3 4-1085,-6-6 0,0 0-6719,10 10 9393,9 9 1,-27-30 0,-5-6 0</inkml:trace>
  <inkml:trace contextRef="#ctx0" brushRef="#br0" timeOffset="71092">9508 2637 5675,'-43'-23'10,"-1"-1"1,1 0 0,-1 0 0,-11-5-1,1 0 1,-6 1 244,6 6 1,-4 0 0,-3 1 0,1 0 0,5 2-943,4 2 0,4 2 0,0-1 0,-5 0 752,2 1 1,-4-2 0,-3 1 0,0-1-1,3 2 1,4 2-76,-1 1 0,4 2 1,1 1-1,-1 0 144,-1-1 1,-2 2 0,1-1 0,0 1-32,-1 0 0,1 1 0,-2 0 0,-2 1 69,-4-1 0,-4 1 1,-2 1-1,1-1 0,3 2-32,0-1 1,2 1 0,0 0-1,-6 1-24,9 1 0,-5-1 0,-3 1 0,0 0 0,0 1 0,3 0 1,4 0-101,-10 2 1,5 0 0,0 0 0,-3 1 136,11 0 1,-4-1 0,0 1 0,-1 0-1,3 1 1,2 0 216,-8 2 0,3 1 0,2 1 1,-2 0-67,0 0 1,-1 1 0,1 0-1,0 1-6,0 0 0,0 2 0,0 0 0,0 0 17,0 1 1,1 1 0,-1 0 0,1 1 57,0 0 0,0 2 0,1 0 1,0 0 43,0 2 0,0-1 0,0 2 1,1 0 27,1 1 0,0 1 1,1 0-1,-1 0-34,3 0 1,1 0 0,-1 2-1,-3 4-71,2 1 1,-3 4 0,-2 3-1,0 0 1,1 2 0,4-2-208,1 3 1,2-1 0,2 0 0,-1 3-1,-1 3-116,4-4 0,-2 4 1,-1 1-1,1 2 1,1-1-1,3-1 1,6-1-110,-7 9 0,6-3 0,5 2 0,1 7-136,9-5 1,2 7-1,1 3 1,3-1 0,2-2-1,2-6-153,1-4 1,3-6 0,2 0 0,3 8 76,1 2 1,3 7-1,2 5 1,1 1 0,1-1-1,2-5 1,0-8-332,7 11 1,2-9 0,3 4 267,-2-7 0,2 5 0,2 0 0,2-3 0,0-8-207,6-1 0,3-7 0,1-1 126,1 1 1,2-2 0,5 0 217,3-1 1,5-1 0,3 0-1,2-2 183,-6-7 1,2-1 0,2-2 0,0 0 0,0 0 57,0 0 1,1 1 0,0-2 0,1-1 0,0-1 46,2-3 0,2-1 0,-1-1 0,0-2 0,-3-2 71,2 0 0,-2-3 0,-1-1 0,1 0 68,3-1 0,0-1 1,0 0-1,1-1-11,1 0 1,0 0 0,1-1 0,0-1-99,2-1 1,-1 0 0,2-1 0,-1-1-3,-11 0 0,0 0 0,0 0 0,1-1 0,0-1 6,-1 0 0,-1 1 1,1-2-1,2-1 0,6-1 13,-9 0 0,5-2 0,4 0 0,1-2 1,1 0-1,0 0 0,-1 0 0,-3 1 1,-3 0-47,4-1 1,-3 0 0,-2 1-1,0 0 1,2-2 0,4 0-18,-6 1 1,4-1-1,3-1 1,1 0-1,1 0 1,-2 0-1,-2-1 1,-3 2-1,-5-1 23,8-1 1,-6 0 0,-2 0 0,-1-1 0,5-1-26,3-1 0,2-2 0,3 0 0,-1-1 1,-2 0-1,-2 1-18,-3 1 0,-3 0 1,0 0-1,0 0 1,2-1-7,-1-1 1,3 0 0,1-2 0,0 1 0,-3 0 0,-4 0 1,5-2 0,-5 0 1,-1 0-1,0-1-22,-1 0 1,-1 0 0,0-1 0,-1-1 67,-2 0 1,-1 0 0,0-1-1,-1-1-124,-1 1 1,-1-1 0,0-1 0,-2 0-44,11-10 1,-1 0-1,-1-2 51,-3 1 1,-1-1 0,-1-1 11,-3 1 0,-2 0 0,-1-2 172,-2 3 1,-3-1 0,-1-3-118,-6 1 1,-1-2-1,-2-2 1,-2 3-128,-1-1 1,-4 2 0,-1-3-19,1-10 0,-3-3 1,-6 4-38,-12-2 1,-8 4-70,-3 0 1,-7 3 18,-8 1 1,-5 3 79,10 16 0,-3 2 0,-4 0-85,-8 1 0,-6 0 1,-2 1-1,2 3-246,-7-3 1,1 2 0,-4 1 89,13 6 1,-5-1 0,0 1-1,0 1 1,3 2-2098,-13-3 0,3 4 0,0 0 2550,4 2 0,-1 1 1,7 0-1,3 2 1,7 0-1,-11 1 1</inkml:trace>
  <inkml:trace contextRef="#ctx0" brushRef="#br0" timeOffset="80148">8077 3689 17520,'6'-43'658,"-1"1"1,0 3 0,-2 7 415,-5 15-698,-3 2 655,-22-10-869,9 13 73,-29-7-145,21 16-12,-9 3 129,-14 15-151,19-3-6,1 4 1,1 1-3846,3 5 3834,-6 10 540,-3 18-567,14-18 236,-7 24-225,26-27-12,5-4 23,10-5 66,16-9-27,-4-4 3206,13-2-3016,19-15-185,-21 0 17,-1-3 1,-1-2-1,-4-7-62,9-8 62,-18 4-5,-4-1 78,-1-17-90,-8 12-5,-2-12 6,-8 16-3100,-6-8 3133,0 11 0,-4-2 0,2 13 62,-3 2-118,4 6-28,-1 1 11,2 10-22,2 2 444,-2 18-467,4 24-5,2-7 784,4-5 1,3 0-824,4 1-29,8 13-1341,6-4 1140,-4-13-104,8 6-75,-7-15-95,0-4-673,9 1-1108,11-8 1523,-7-5 1740,7-12-1321,-19-8 186,1-2 1474,-2-3-1245,-3-1 40,-2-2 426,3-21-214,-8 13 57,2-14 61,-10 19 41,-1 1 26,0 0 12,-1 3-40,0 1 650,-4-5-801,2 10-33,-3-3-62,2 11-96,0 2-33,1 2-39,1 6-6,-1 2 12,1 18 10,1 6-22,2 15-11,-1-8-1090,2-3 1079,-1-12 11,0 6 0,-1-10 11,0 2 0,0-12 84,-1-3 45,0-3 11,1-2 1097,-1-4-1153,1-3-33,0-4 10,2-2-3380,0-4 3392,2-2 12,0-3-2152,7-11 2174,-3 6 106,9-18-61,-1 12-1624,-1 1 1506,-1 8-40,-6 12 1529,0 2-1517,0 3 2257,1 2-2263,4 1-11,-2 5 11,2 2 6,2 10-17,-5 0 0,6 15-6,-6-3 12,-2 0 3358,-2-2-3359,-4-11-3397,0-2 3398,0-3 0,-1-2-1,0-2 12,-1-2 5,0-2 1,0 0-6,0-3-6,1-2-11,1-4 3414,0-3-3397,2-2 0,0-2 11,0-1 0,2-2-11,0-1-12,2 1 1,1 1-40,0 2 45,1 2 1,0 3-12,1 1 11,-1 3-6,2 1-5,5 3 23,5 2-12,-1 2-11,0 3-11,-8 2 11,1 2-17,-1 1 11,1 1 6,1 0-5,0 0 5,11 3-17,-5-4 11,8 0-10,4-7 21,-9-2-5,8-4 23,2-15-18,-15 4 6,8-11 6,-21 9-11,-4-1 16,-2-1 6,-3 1 0,-2-2 6,-2 3-513,-2-2 518,-1 3 17,0 1-17,0 2 17,0 2 6,0 0-6,1 4 33,-1 1-61,4 3-17,-2 1 525,3 6-525,1 2-6,0 6-5,1 1-22,1 24-6,4-13-50,4 18-163,5-18-526,6 0-2292,6-1-6772,2-3 8972,-1-5 0,-12-7 0,-5-5 1</inkml:trace>
  <inkml:trace contextRef="#ctx0" brushRef="#br0" timeOffset="1.16262E6">1948 6363 18823,'-45'0'198,"0"0"1,0 0 0,-15 0 0,8 1 81,13 1-42,12 0-98,12 1-28,7 3 95,21 2 12,24 2-130,10-2-2180,-14-4 1,2-2 2104,-3-1 0,1-1-706,5 1 0,1-1 700,3 0 1,2 0-553,4-1 0,0 0 535,2 0 1,2-1-259,2-1 1,0-1 238,0 0 0,1-1 0,0 0 0,0 0 11,-2-1 1,1 0 2,-3-1 0,1 0 5,-4 1 1,0-2 336,12-4 1,-2 0-332,-17 3 0,-1 0 8,7-2 1,-2-3 911,-9-1 1,-5-2-772,3-9-51,-4-16-61,-38 17 5,-14 0 0,-4 9 17,-6-1 6,-1 1 27,-4 1 275,-18-3-72,13 7 44,-12-2 291,7 7-380,16 2 78,-7 1 1442,25 2-1705,3 1 1174,13 3-1208,5 0 1785,6 4-1785,6 0-3170,4 2 3159,4 1-17,3 3 6,21 9-17,-12-3-1,15 8-122,-2 6-306,-15-6 115,5 10-2453,-26 13-924,-14-16 3157,-14 21 0,1-39 0,-2 0 0</inkml:trace>
  <inkml:trace contextRef="#ctx0" brushRef="#br0" timeOffset="1.16407E6">4606 6173 18201,'-4'-6'1961,"1"2"-1440,3 4-6,0 0-1668,-61-23 1461,32 22-207,-10-8 0,-1 5 33,7 21-2663,-1 6 2591,-2 4-17,1 5-113,1 2 68,5 2-11,12-10 0,2 3-548,4 2 0,2 0 536,-1 0 1,3-1-34,7 29 564,9-20-564,7-1-34,7-2-28,5-1-22,6-3-73,3-3-33,6-4-903,3-4 617,4-3-135,2-6-420,2-3-492,-1-5-12,-1-3-196,-4-5 101,-5-4 633,-4-4 1236,-6-2-435,-6-2 683,-7 1 2246,-5-7-1445,-11 11 2903,-6-4-2852,-9 13-118,-5 1-140,-3 1-129,-3 4-146,-2 0-117,-1 4-101,0 1-128,2 0 1449,3-1-1674,4-1 18,6-1-108,5-1 29,3-3 11,6 0-1,5-1-27,8-3-45,8-3-17,6-5-16,8-5-803,6-5 814,5-3-2144,5-5 2124,-26 12 0,0 0-3,1-2 0,-1-1-149,1-2 0,0 0 146,-2-1 1,0-3 7,7-12 1,-1-2-287,-9 8 1,-3-1 277,7-11 1,-4-1-261,-10 10 0,-3 1 260,-1 1 1,-2-1 5,-2 2 0,-1 0 30,1-25 7,-4 8 10,-7 10 7,-10-1-35,-2 17 870,-10 1-841,4 16 256,-1 3-245,-12 12-23,-1 11-27,1 6-335,4 7 357,12-4-28,-1 5 5,2 5-11,0 4-16,2 5-1,2 1-8,6-14 0,1 1-25,-1 19 33,3-21 1,2 1-37,4-2 0,2-2-31,6 16-106,8 10-73,5-24-6,6-6 6,4-4-269,-4-9 1,4-3-285,6-2 1,2-2 263,0 1 1,1-2-46,4-4 1,-2-4-113,-10-1 1,0-3-779,16-6 1,0-1 1001,-13 1 1,0-2 285,23-10 0,-2-2 253,-26 8 0,-3 0 32,9-5 0,-3-2 368,4-10 229,-6 1 209,-7 0 1349,-6-8-1132,-8 12-123,-6-6-151,-10 16-152,-5 3-84,-8 3-55,-3 4-62,-5 3-73,-2 4 179,-19 3-414,10 3 342,-11 6-449,17 2 17,-8 13-67,12-3 17,-5 9-39,14-6-1,2 3 731,1 11-742,7-8 1,0 8 1146,8-15-1141,3-4 0,2-2-6,11-2 1,-1-7 27,6-2-11,-4-6 12,1-5-12,2-3 781,2-6-708,22-22-56,-16 10-345,15-17 362,-22 17-6,-1-2 6,-1 1 5,-3 2 23,-1 2 11,-2 3 39,-4 4 17,-4 4-11,-2 3-12,-4 4 318,-3 1-318,-10 5-83,-1 3 5,-5 3-16,4 4-1,1 1 12,2 2-23,2 2 0,2 1-11,3 2 0,3-1 0,1 2 0,6-2 0,2-1-6,6-1 1,3-2 5,4-2-6,2-3-5,2-2 11,13-5 6,-6-1 5,10-7-6,-10-2 1,1-6 22,15-10 6,-2-7-18,-2-1 24,-10-2 10,-16 7 7,-5 0-1,-2-2-6,-4 0 62,-2-10-39,-1 10 0,-5-7 27,-2 15 18,-3 2 0,-2 3 16,-1 2-16,0 4-29,0 2-16,2 4-28,3 1-28,1 1-6,3 1 0,1 1-11,1 3 11,1 3-5,2 4-6,3 2 0,4 3 0,10 12 5,-2-6-3402,6 9 3391,-5-9 1,1-1-1,0 0 6,-2-1 0,7 6 0,-7-7 0,3 3-11,-10-9 11,0-2-28,-1 2 17,-2-5 3380,-1 1-3402,-3-5-12,-2 1 0,0-2-67,0 2 67,-2-3-5,0 2-6,-3-2-23,-2 0-27,-6 2-62,-2-1-73,-2 1-101,-3 0-162,-1 0-252,0-1-571,1 1-2235,0-1 3562,1 0 0,8-1 0,1-1 0</inkml:trace>
  <inkml:trace contextRef="#ctx0" brushRef="#br0" timeOffset="1.16496E6">6984 6143 15876,'0'-5'3075,"0"2"274,0 3-2571,-51-60-671,25 45-79,-7-15 0,0 7 226,9 32-237,8 9-3165,7-3 3165,7 1 237,6-4-238,1 1 12,16 7-28,-2-4 0,12 8 28,11 2-39,-9-7 0,1 1-968,20 11 976,-22-12 0,-2-2-19,-4 2 2912,-7-2-2923,-8 1-34,-5-2-34,-10 2-67,-5 0-118,-7-1-1479,-29 16 466,15-14-1768,-20 8-1229,21-17-3707,4-3 7341,3-1 1,11-4 0,5-1 0</inkml:trace>
  <inkml:trace contextRef="#ctx0" brushRef="#br0" timeOffset="1.16513E6">6864 6193 13553,'1'-5'5769,"0"1"-2196,-1 4-3533,-4 14-24,-2 1-206,-12 29-522,2-10-4204,1-3 1,-1 0 3399,0 2 1,-1 0-1,12-24 1</inkml:trace>
  <inkml:trace contextRef="#ctx0" brushRef="#br0" timeOffset="1.16599E6">1449 8060 12635,'-47'5'424,"-1"1"0,6-2 0,8 0 1938,16-2-2384,10-1 961,7-1-838,15 0-6,4 0 5,21-1 1,6 0-361,18-1 268,-7-1 1,2 0 211,-15 0 0,-1 0-206,7-1 0,0 1-629,2-2 1,5 0 608,-2 1 0,5-1 1,-2 0-753,-13 1 0,-1 0 0,2 0 745,13-2 0,2 1 0,-3-1-4,2 0 0,-3-1-143,-1 1 1,-1-1 161,-5 0 1,0-1-455,10-3 0,-2 0 466,-19 2 0,-1 0 16,6-2 1,-3 0 568,-4-3-437,-12 0 1856,-9 2-1861,-9-1 1066,-10-7-1156,-12-3-22,-3-1 17,-7 1 38,6 9 68,-1 1 3735,-6-1-3147,5 3-173,2 3-421,9 3-83,7 4-74,3 0-72,0 1 67,6 2 17,2 1-6,6 2-11,7 2 6,4 2-23,21 7 11,-7-1-1475,14 7 1430,-14-3-22,0 3-50,-2 3-67,-5 1-85,-5 1-112,-8 2-2497,-16 27-707,-10-19 3591,-5-5 0,-3-2 0,0-12 0,-2 1 0</inkml:trace>
  <inkml:trace contextRef="#ctx0" brushRef="#br0" timeOffset="1.16643E6">4571 8007 18543,'0'-8'2397,"0"1"-1702,0 7 1321,0 0-2004,-34-15-12,24 25-12,-27-7-16,34 31 0,1 1-56,0 2-905,2 0 675,-1 2-274,1 0-465,0 0-941,0-2-2291,0-2 3507,2-1 0,-2-16 1,1-3-1</inkml:trace>
  <inkml:trace contextRef="#ctx0" brushRef="#br0" timeOffset="1.16681E6">4898 7581 16118,'-5'-7'2492,"1"2"-1836,4 5 526,0 0-1138,-54 36-21,40-17-162,-15 5 0,4 1 156,25-3 59,1-3-65,2-2 11,0-3 1,2-3 10,-2-3 7,0-2 83,-1-2 465,0-2-207,0-1 538,4-10-807,-2 1-17,3-8 73,-2-7-101,-3 5-5,0-8-3387,-2 7 3409,-2 1-104,-1 2 109,-2 2-5,-3 4-5,-1 2-40,-2 4-11,-2 1 11,-10 5-39,3 4-11,-8 3-23,10 4-33,1 2-1056,3 1 955,2 2-78,3 1-163,3 2-556,3 0-300,3 2-1357,5 1 2622,13 15 0,-9-21 0,7 7 0</inkml:trace>
  <inkml:trace contextRef="#ctx0" brushRef="#br0" timeOffset="1.16727E6">5541 8009 15333,'0'-3'3406,"0"0"-846,0 3-2258,-67-29-1249,34 22 1050,-11-7 1,-1 3 70,5 16-28,-4 5-18,0 4-27,-1 2 268,3 1-307,4 2-18,4 1-21,7 1 10,0 9-27,12-7 11,1 6-6,11-11 6,5 6-12,5-8 12,5 3 6,4-9-1,5-4 12,4-2-2456,20-6 2462,-8-4-248,-4-3 0,1-3 252,6-7-1305,12-12 1323,-16 4 10,0-3-1671,-3-3 1689,-1-2 11,-5-4 1501,-4-4-1518,-5-3 39,-4-4-56,-3-3 6,-5-1 19,-2 17 1,-1 0-718,-1-16 804,0-8 28,-4 27 2068,-1 8-2079,-3 4 18,0 5 184,0 3-57,2 2-234,1 5 409,1 2-504,1 4 3391,1 1-3403,0 4 11,4 11-5,0 4 5,7 26 0,-4-9 0,1 18-5,-4-8-639,-2 5 622,-2-9 0,0 2-789,0-10 1,-1 0 701,0 12 0,0 0-143,0-12 1,-1-3-1119,1 2 0,0-1 816,0 0 0,1 0-1553,1 1 1,1-1-7248,3 25 9044,2-8 1,-2-23 0,-1-12 0</inkml:trace>
  <inkml:trace contextRef="#ctx0" brushRef="#br0" timeOffset="1.1682E6">4760 7608 11402,'3'-5'3102,"-1"1"1696,-2 4-4249,3-3 120,-8 6 143,-2 1-451,-5 5 16,-1 1-75,1-2 38,-4 4-80,3-1 293,-7 8-363,6 0-191,0-2 16,5 0-74,5-6 529,2 2-482,3-1-91,3-1 1,2-3 150,7-5-15,-3-2-11,5 0 182,3-5-82,-3 1 59,6-5-61,3-5-41,-5 2-633,7-4 583,-8 3 3,0 2-20,-2-2-31,-1 2-35,-3-1 201,0 1-25,-1 0-2,-2 1 3,0 0-8,-3 0-13,-1 0 99,-3-3-166,-1 3-9,0-4 678,-3 4-728,-1 0-2,-3 0-28,0 2-13,-1 1-101,-1 1-59,3 3-186,-2 1-9418,-2 10 8879,4-4 1,-3 5 0,6-7 0</inkml:trace>
  <inkml:trace contextRef="#ctx0" brushRef="#br0" timeOffset="1.17287E6">8012 6226 14566,'-5'0'1798,"1"0"897,4 0-2622,34-22-23,-11 14-16,31-17-23,-17 20-1480,5 2 1458,3-1-22,5 1-7,3-1-16,2 2 49,1-1-53,-18 2 0,0 0-26,19 0 0,-22 0 1,-3 1-209,6 0-220,-9 0 178,-8 3-572,-9 1-506,-7 4-460,-10 2-405,-8 1-80,-10 2 343,-7 1 1791,-26 8-623,9-5 820,3-2 0,-2 1-13,-10 2 38,19-6 0,1 0-57,-15 4-21,2-1 1646,-11 6-2351,19-7 1952,-6 5-192,25-8-173,5-2 785,6 1-718,6-5 44,6 0 441,5-3-782,7-2-190,5 0-151,6-2 10,19-6-195,-5 1-17,16-4-28,-12 2 2944,3 0-2989,2-1-78,-2-1 0,1 0 39,14-6 56,-15 5 0,-1-2 28,-2-3 39,-7-2 45,-8 0 33,-8-2 169,-12-12-56,-11 6 106,-11-10 184,-9 10 181,-6 2 106,-5 0 884,-18-8-1364,14 10 295,-8-5 291,23 12-504,7 3-62,7 3-78,3 2-79,4 3-83,2 2-34,0 1 350,6 5-401,1 2-5,8 5 0,13 12 47,10 11-3406,1 3 3358,1 7-33,-14-6-598,-3 3 402,-4 4-168,-5 2-359,-6 2-725,-7 2-2276,-8 3 3201,-8 6 1,5-27-1,0-2 1</inkml:trace>
  <inkml:trace contextRef="#ctx0" brushRef="#br0" timeOffset="1.17622E6">10250 5930 14387,'0'-11'4128,"0"2"-3649,-16-20 0,-6-2-1188,1 11 975,-5-14 0,-2 4 564,-1 23-545,-4 5 133,-2 4-217,-17 13-162,12 1-431,-10 13 403,18-2-25,11-4 0,1 3-37,0 5 1,0 1-26,1 1 0,1 1 20,2 1 0,1-1-72,-2 18-63,2-1-38,5-2-74,5-3-111,3-3-113,6-2-61,5-4-90,7-1 73,5-4 180,5-4-256,7-4 558,5-6 67,7-7-2021,6-6 2105,7-7 5,-27-1 1,2-2 13,0-1 1,2-2 2,0-2 1,1-1-892,16-6 0,0-2 1023,-13 4 0,-1 0 14,11-5 0,-2-1-46,-17 6 1,-3 1 236,23-15-51,-11 0 50,-7 3 243,-11 0-226,-7 3-61,-8 1-56,-5 4-74,-7 2-55,-4 3-28,-8 2-17,-4 3-6,-6 4-597,-4 2 575,-4 5-16,-2 3 2029,-1 6-2058,1 2-11,1 3 664,3 3-698,4 1-1661,5 1 1628,5 0 5,5-1 2578,6-1-2589,4-2 11,4-1 11,4-2 1,2-1 11,6-3 5,3-1 1,3-2-1,2-2-2566,3-2 2578,1-2 1655,0-1-1609,9-7-8,-10 0 12,5-6 28,-13 1 146,1-10-68,-6 4 29,0-7 33,-7 8 39,-1-1 3409,-1 0-3392,0 2-6,0 1-38,0 2-24,0 3-21,0 2-51,-1 3-39,1 2-57,-2 1-27,0 1-17,-1 4-17,0 1-11,-1 6-33,2 2-23,2 0-45,1 2-319,11 8 78,0-5-167,9 5-219,0-8-152,2-1-257,4 0-621,4-2 55,2-1-1232,26-1 2207,-10-4-115,-15-4 1,1-2-172,0-4 1,0-3 1312,-1-2 1,-2-1 397,0-2 1,-2-1 893,14-13 1456,-21-5-493,-9 0-1507,-3 1-151,-7 4 460,-7 6-829,0 7-85,-4-1-84,1 7-100,0 3-79,-1 2 458,-1 1-565,0 3-10,0 4-17,1 3-6,0 5 0,0 1-11,1 4 17,1 2-17,1 2 0,2 1-11,1 2-6,0 0 6,1 1 0,0 0 5,1-1 6,0-1 0,-1-1 0,2 3 6,-2-8 27,1-1 124,0-12-84,1-3 5,0-7-11,3-4 1,1-4 32,2-5 1,3-2-3392,2-3 3397,3-2-2262,2-2 2279,4-2-11,18-10 22,-8 9-1468,12-6 1424,-13 15 1361,1 3-1400,-2 3-23,0 3 2154,7 3-2177,-9 5-94,25 10-18,-26 2 157,14 10-409,-21-1 2763,0 4-4734,1 4 1534,6 6 0,-13-14 0,0 0 0</inkml:trace>
  <inkml:trace contextRef="#ctx0" brushRef="#br0" timeOffset="1.17689E6">12835 6197 11840,'-4'-60'901,"0"1"1,1 5-1,-1 5-105,0 4-169,-2 6 2397,0 9-2671,0 5-95,0 7-107,2 7-56,1 4 1204,2 4-1282,1 3-1,4 5 1,3 5 759,5 8-754,13 23-10,-4-2 941,-6-11 0,0 2-947,5 19-12,-6-8 1,-1 1-275,-4-9 1,-1 0 268,2 12 0,-1-1-2953,-3 16 2930,-3-1 14,-5-23 1,-2 1-86,-2-4 0,-2-2 122,-9 26-6,-7-20 17,4-23 6,-2-5 5,-1-5 0,1-3 56,-7-13-16,11-1-29,-2-11 6,12 0 11,2-3-33,4-3 27,1-2 549,6-16-542,2 13 349,6-10-367,1 20-11,3 2 3232,0 5-3243,3 4 360,11 1-360,6 6-3335,1 2 3295,2 8-4,-10 4 4,2 4-16,17 13-11,-12-4-3,-7-1 0,0 1-520,1 6 516,6 7-10,-20-11 6,-6-1 22,-6-1 17,-7-3 5,-7-1-11,-22 2-33,-15-2-17,-4-2-51,-2-7-296,0-4-2073,14-4 1859,-11-2-41,21-2-6203,-9-9 6872,11 1 0,3 2 0,14 4 0</inkml:trace>
  <inkml:trace contextRef="#ctx0" brushRef="#br0" timeOffset="1.17731E6">13631 6262 22549,'36'0'157,"0"0"0,26-2-45,-39-6 0,-1-1-5099,-1-2 5093,-3-1 1435,-1-2-1429,-4-1 981,-4-12-897,-5-5-112,-5 0 6,-7 2-1,-4 12 126,-4 1-8,-14-1 57,-8 8-119,-2 1 33,0 6-12,13 6 310,3 1 36,-5 9-5,10 0-51,-1 6-51,8 8-141,4-5-98,1 11-52,5-8-392,3 1-90,3 1 3196,6 0-3512,5 0-176,6 0-366,7 0-2015,4 0-5543,0-4 8789,-3-3 1,-13-9 0,-6-5 0</inkml:trace>
  <inkml:trace contextRef="#ctx0" brushRef="#br0" timeOffset="1.17818E6">15080 6263 11841,'6'-56'889,"-1"0"0,-1 6 0,-4 5 1005,-20-2-1603,-3 16 904,-13-4-977,3 18-22,-4 5-45,-2 5-22,-2 3-45,2 6 32,1 5-14,6 6 398,5 4-49,5 5 827,5 4-954,4 3-67,3 4-49,3 3-98,4 2-27,1 0-434,5-1-3,3-3 39,7-2-26,4-5 87,6-1 141,6-9 1,2-2-46,8 1 96,-7-5 1,0-3-32,-2-9 67,-4-4 2459,-4-5-2231,1-13 19,-4-9-86,-3-2-1,-6-1 1680,-6 10-1629,-3-1 258,0-7-196,-2 10-23,0-2-24,-2 15 842,1 3-1015,-1 4 361,2 2-191,0 13-161,1 2-43,-1 13 36,1 1-3403,0 5 3445,1 4-2237,0 5 2234,0 7-1226,0 7 1076,0-24 0,0 1-219,0 3 0,1 2 123,3 21 1,-1 3 413,0-14 0,-1 1-335,0-6 0,0 2 1,-1-2-73,0 4 0,-2-2 3,-2 0 0,-3 0 23,0-3 1,-2-2 79,-2-2 1,-3-2 38,0-4 1,-2-3 30,-15 17 1834,-2-15-1811,-2-13-11,2-11 17,0-11-12,5-9-5,5-11 1198,7-8-1192,8-8-1701,5-7 1689,8-7 0,7-5-109,-3 27 1,2-1 99,1-1 1,1 0-213,1-1 0,3 0 207,9-13 0,3 0-6,3 2 1,2 2-343,-1 0 1,1 3 339,-1 5 0,-1 5-6,12-5-6,1 3 1,-4 4 16,0 3 1740,-5 0-1734,-2 4-904,-3-1 910,-5 2-1189,-4 0 1194,-3 1 899,-7 0-837,-1-9-34,-7 12 11,-1-7 177,-7 15-171,0 1 2285,-2 1-2273,0 1 3396,1 2-3385,-1 0-18,2 1 1,0 1-34,0 1-22,1 1-12,0 4 6,1 2-6,-1 5 6,1 2-16,0 3-96,0 12-174,2 6-16,1 2-321,1-1-502,1-10-808,0-1-2968,1-2 4901,2 0 0,-4-10 0,0-1 0</inkml:trace>
  <inkml:trace contextRef="#ctx0" brushRef="#br0" timeOffset="1.17851E6">15710 5795 17829,'-35'11'8,"0"0"1,-18 10 7,58-3 7,3-3 1552,3 0-1525,2-3 990,0-2-895,2-3 577,-2-3-257,3-3 1388,-3-9-1690,0-1-18,-6-7-10,-4 1 318,-1 0-168,-1-10-196,-1 7-5,-2-7 0,-1 9 6,-2 2 67,-1-1-101,0 5-27,0 1-140,2 6 88,0 1-5,0 1-51,1 2-638,-5 16-5,4-3-700,-1 14-2393,4-6-5259,2-1 8226,0-2 0,0-9 0,0-4 0</inkml:trace>
  <inkml:trace contextRef="#ctx0" brushRef="#br0" timeOffset="1.17883E6">15967 5989 21246,'0'-3'2500,"0"0"-1173,0 3-1182,-7 55-180,6-29 22,-3 9 1,2 1-782,6-10 759,2 0-69,3-3 78,2-3 265,8 2-120,1-6 30,-1-4 14,-4-7 31,-5-7-95,0-3-4,-1-2 15,2-5-23,-1-2-44,1-3-21,0-2-31,-1-3-29,0-3-2756,-1-1 2802,1-1-10,0 0-526,2 2 460,0 3-89,2 3-644,10-2-155,-4 8-867,8 0-3036,-5 8 4859,4 2 1,-12 2 0,-1 0 0</inkml:trace>
  <inkml:trace contextRef="#ctx0" brushRef="#br0" timeOffset="1.17953E6">16814 6119 26181,'42'27'402,"-12"-12"-398,-19-28 49,-8-5-83,-3 2-2,-1-2 10,-2-2-4,-1-2-54,-1 0 51,-3-14-3,2 8 0,-2-7 100,-3 5-17,0 10 12,-5-2 55,2 11-5,-1 3-54,-2 1-2,0 4 12,-8 1-49,7 4-8,-4 2 0,5 10-33,6-1-26,-1 9 24,7 10 10,2-5-1,3 12-51,10 6 9,1-9-28,9 11-10,-1-13-55,3-3-21,1-1-26,3-4-33,2-2-325,11 1-154,0-10 291,-1-2-44,-6-10 22,-10-7-217,8-7 487,0-11 195,-1-3 15,-8-6-2735,-10 4 2788,-2-5 141,1-16 14,-4 11 261,-2 3 0,-1 1-111,-1 3 6,0-11-15,-3 25-29,0 2-55,0 4 2658,1 2-2720,0 2-68,0 3-144,2 1 17,4 11-40,6 8-3385,2 6 3375,0 7-354,1 12 366,-3 10-27,-2 1-1,-5-2-6,-3-15 1,-4-4 11,-1-2 0,-2-5-12,-1-4 23,-1-5 11,1-7 1,1-2 3241,1-6-3248,2-3 556,0-5-528,9-11-16,-1 0 5,8-9-3397,0 2 3398,2-2-1664,4-2 1685,2-2-253,2 4 0,2 1 243,7-6-116,-2 5 0,2 3 93,8 4 12,-1 2-23,-3 9 1397,-3 6-1442,-8 4 628,7 3-751,-11 5-112,-1 2-191,-1 3-280,-3 3-497,-1 1-1503,-3 3 2254,0 3 1,-7-11-1,-1 0 1</inkml:trace>
  <inkml:trace contextRef="#ctx0" brushRef="#br0" timeOffset="1.17996E6">18771 6440 21084,'16'-52'825,"1"0"0,1-10 1,-2 4-490,-2-1-1406,-5 16 1,-1 1 1214,-2 9 1,-1 1 13,0-1 1,0 0 145,-1-10 1,-1 1-26,1-18-1519,-3 25 1,-2 2 1457,-4-2 1094,-11 2-1212,5 15-23,-6 2-1983,7 13 1928,1 7 518,-2 16-519,4 4-16,-3 16 10,5 1-27,1 9 0,1 9 2,2-27 1,0 2-6,-1 2 0,1 1-20,1 2 1,-1 0-12,0 1 0,0 0-243,-1 1 0,1 0 184,-1-1 0,1 1-19,-1 0 0,0 0-76,1 1 0,0-1-123,0 0 0,1 2-888,5 17 1,2 0 220,-2-16 0,2 0-969,4 12 1,1-3-6747,7 4 9203,-4-12 1,-7-23 0,-4-10 0</inkml:trace>
  <inkml:trace contextRef="#ctx0" brushRef="#br0" timeOffset="1.18045E6">18508 6241 24374,'47'-15'22,"0"0"0,0 0 1,1 2-1,-1 0 1,-3 6-1151,-1 8 0,-3 3 1134,2-1 0,-2-1-12,19-1 17,-3 0-385,-2-3 396,-20 0 1,0-2-12,14-3 6,8-5 5,-25 1-2118,-4-1 2135,-4-1 85,-1-4-40,-9 4-12,-3-2-16,-8 8 709,-7 1-754,-2 1 676,-6 1-637,-7 2 3404,-1 1-3309,-16 3-38,-3 8-45,2 1-1742,2 8 1691,15-2-332,-6 13 315,10-6-11,-5 21 17,14-19-22,4 20-526,10-19 520,5 7 23,6-11-1,5-3 6,1-2 0,15 2 11,-9-9 17,9 0 1568,-15-9-1568,-1-4 439,7-8-349,-3-8-34,-2-3 134,-3-23-156,-14 19 5,1-17-11,-7 19 22,-4 0 1,-1 2-1,-4 0-11,-2 1-16,-2 2-12,-2 2 643,-2 2-648,-8 0-79,6 7-50,-6 0-420,3 8-113,6 4-6150,-6 10 6778,12 0 0,1-1 0,5-5 0</inkml:trace>
  <inkml:trace contextRef="#ctx0" brushRef="#br0" timeOffset="1.18121E6">20349 6213 15269,'15'-42'511,"0"-1"1,-1 5 0,-3 8 2226,-8 21-2643,-1 4 1348,-2 3-1443,1 1 843,-1 5-827,-1 2 3393,0 7-3403,-1 4-1,-1 5-5,1 4 0,0 1 0,0 3 0,2-2-1056,0 3 1061,0-2-10,0 1 27,0-2-10,-2 9-3037,-1-13 3036,-2 5 34,-5-11-17,2-8-1556,-5-1 1572,4-7-4,0-4 21,-4-9-50,5 0 6,-2-9-11,5 1 5,1-3 0,2-3 0,2-4 1980,1-2-1963,2-4-16,3-3 32,8-22-16,-2 13-1097,-3 16 1,0 1 1102,3-7 405,2 4-417,1 4-264,0 5 253,2 3 209,1 5-214,0 4 2341,1 4-2353,10 4 17,-7 4-22,7 6 11,-10 4 6,-2 5-1,-2 3 2601,-1 5-2629,0 34 12,-7-19 10,0 25-10,-6-28-11,-1-3 11,-1-2-6,-1-5 6,-2-2 11,0-5-6,-1-3 12,1-5 10,0-4-4,0-2 4,1-3 1,0-1 550,1-4-544,1-3-12,0-5 6,0-4-6,4-4 0,1-3 6,6-3 5,1-4 1,4-1-1,1-2 23,4 2-17,1 2 17,2 2-23,0 5-1107,2 1 1102,-1 6 5,9-1-11,-8 8-5,6 1-6,-11 6 11,-1 4-22,-1 1 5,0 5-11,-2 4-11,0 2 0,-2 3-22,0 4-45,-2 2-325,1 15 1112,-5-7-1330,1 11-241,-7-14-516,0 0-851,-2-3-2846,1-2 5092,1 1 0,-1-12 0,1-1 0</inkml:trace>
  <inkml:trace contextRef="#ctx0" brushRef="#br0" timeOffset="1.18156E6">21324 6039 17221,'2'-5'5753,"-1"1"-4280,-1 4-1451,18-19-11,-12 24 17,17 14-4279,-19 12 4251,2 19 774,-2-11-774,1-11 0,2 6 0,1-13-5,0-2 5,3-1 5,2-3-5,2-2-11,3-2 11,2-4-17,30-3 17,-5-10 6,10-1-187,-16-10 198,-17 1 3261,-6-3-3256,-3-5 12,-6-1-12,-3-5 0,-3 0 40,-8-16 11,-5 2-51,-3 1 91,-3 11-108,7 15-5,0 4-39,3 4-62,2 2 184,2 4-341,2 1-850,2 2-3284,8 10 4392,0 0 0,2 1 0,-4-3 0</inkml:trace>
  <inkml:trace contextRef="#ctx0" brushRef="#br0" timeOffset="1.18214E6">21890 6425 20985,'45'-28'903,"0"0"1,-4 3 0,-8 1-613,-19 3-56,-2-1-67,-1-3-50,-2-4-5085,1-5 5029,0-5-1001,0-5 973,1-4 365,-3 11 0,-1-3-382,5-21-9,-4 19 0,-1 1-13,4-16 16,-3 1 11,2 5 6,-4 4-1,-1-3 35,-2 17 10,-2 1-16,-1 19-39,0 5 1970,0 4-2027,0 2 3022,-3 10-2977,-2 1 814,-1 10-824,-2 4 403,-1 5-398,-1 8 5,-1 5-481,3-5 1,0 2 464,-5 22-905,5-18 0,1 0 905,-2 20-6,2-1-392,5-18 0,0-1 381,0 20 14,3-25 0,2 1-53,14 21-2183,3-19 2222,11 7 6,-3-23 467,2-6-422,2-7 1170,-1-5-1193,0-4 6,0-7 662,0-3-673,16-17 3143,-11 2-3138,12-13 0,-14 3 5,-10 2 1,0-2-685,-5 7 1,-1-2 686,7-11 1,-2-2-1,-6 11 1,0-3 0,1-8 0,1-4 1,-2 3-5,-2 1 1,0 1 3,0-1 0,0-2 1,-4 4 35,-3-16-2857,-3 6 2857,-7 5 5,-4 5-309,-2 5 309,-4 3-5,0 5 0,1 3-12,0 5-10,1 4 125,-3 5-160,5 4 12,-2 7 0,4 6 0,0 8 912,-2 21-912,3-3-11,0 18 16,1-6-5,2 5 0,0 5-104,0 5 62,1-15 0,1 3-48,0 2 1,1 3-233,0-11 1,2 3-1,-1-3 142,1 8 1,1-3-115,1-5 0,1-3-652,2 6-516,1-6-6559,2 5 8021,-1-11 0,-2-7 0,-3-15 0</inkml:trace>
  <inkml:trace contextRef="#ctx0" brushRef="#br0" timeOffset="1.18251E6">22427 6064 21936,'55'-24'-56,"-1"0"0,-2 1 0,-7 9-33,-6 19-7,1 1-5652,2 1 5614,-2-1 106,12 1-106,-15-3 1036,8-2-964,-21-3 46,-1-3 27,-4-2 12,-2-6 3035,1-8-2741,-5-4 1404,-3 0-1471,-6 3 23,-4 9 47,-3 2 87,0 1 79,-1 3 978,-1-1-1121,2 4-88,0 0 92,3 3-291,0 6 7,4 10-35,0 4-19,4 9-22,4 14-13,-2-7-36,4 13-185,1 3-602,-3-12 479,2 9-215,-7-19-374,-1-4-624,-1-3-2674,-2-4 4257,0-1 0,-3-11 0,0-3 0</inkml:trace>
  <inkml:trace contextRef="#ctx0" brushRef="#br0" timeOffset="1.18269E6">23159 5610 19255,'63'2'-1438,"-16"-10"0,-40 25 0</inkml:trace>
  <inkml:trace contextRef="#ctx0" brushRef="#br0" timeOffset="1.1832E6">23525 6117 24694,'7'40'256,"12"19"-234,3-16-1235,-6-12 1,0 1 1220,9 20 7,3 3-2822,-2 3 2817,-2 0-16,-5-1 325,-11-20 0,-3-1-326,1 16-2,-9-16 1,-4-2 8,-6-3 6,-13 0 150,1-20-184,-1-5 2601,-4-4-2618,-1-6-11,-2-3-11,-10-16 39,4-11 28,4-4-339,12-7 333,13 8 17,4-8 23,4-4-23,1-7 28,2-5-700,1 28 1,0 1 671,0-3 0,1 0 11,0 0 1,0-2 143,0-14 1,-1-3-100,-1 2 1,0-1-644,-1 2 1,-1 1 623,0 7 0,0 4 47,-2-8 62,2 7-84,2 5-23,4 5 1052,5 6-1091,6 3-6,4 5 1,6 4 0,4 4-6,6 4-17,24 10-11,-10 5-615,-18-3 0,0 3 637,14 12-11,-3 3 1148,-2 7-1176,-6 3-5,-5 4 622,-6 2-628,-7 2-1579,-8-1 1574,-6-3 27,-11-1 1872,-7-6-1849,-12-5-428,-9-7 422,-8-5 6,-6-7-6,-3-4 12,-2-2-21,18-7 1,-1-1-36,-17-2-7,22 0 1,1-2-862,-14-12-874,19 3 1803,-1-9 0,22 16 0,2 0 0</inkml:trace>
  <inkml:trace contextRef="#ctx0" brushRef="#br0" timeOffset="1.18361E6">24211 6212 25965,'17'-54'95,"0"1"0,-2 4 0,-2 3-53,-6 12 0,-1 2-1466,4-23 1426,-2 17 1,-1-1-1154,6-21 1151,-6 29 0,0-1 11,6-15 0,0 0 8,-3 11 1,0 0-15,4-9 1,-1 0 6,2-10 16,-2 5-2153,-6 7 2147,-3 4 0,-4 6 18,-7-1-29,0 14 429,-13 0-445,10 15 902,-6 5-892,8 7 3359,-1 5-3358,1 5-6,1 6 11,-2 20-17,4-5-5,2-3 0,1 4-1696,4 0 0,1 0 1695,0 2 1,1-1-14,2 4 0,2 0-1202,4 7 1,1-2 1147,-2-10 1,0 1-543,5 12 1,0-1 486,-4-15 0,1-1-622,-1-2 0,1 0 560,-1-3 0,1 0-313,11 23 989,-1-11-4585,13-2 324,-13-21 3781,10-5 0,-24-15 0,-1-2 0</inkml:trace>
  <inkml:trace contextRef="#ctx0" brushRef="#br0" timeOffset="1.18397E6">24745 5930 10892,'1'-10'8072,"-1"2"-6504,0 8-348,-2-62-5916,-1 39 5085,1-13 0,-1 2 1642,-1 22-1561,1 3 703,0 2-876,1 4-252,0 1-17,2 2 3386,-1 3-3380,1 3 73,3 18-68,2-7-5,6 13 10,3-11-16,4 1 0,3-2-11,1 0 0,2-3 11,1-3 39,9-1-44,-8-6 5,6-1 0,-11-6 16,8-8-21,-9-2-6,5-7 5,-11 0 0,-2-2-10,-2-3 16,-2-1-12,-1-2-3385,-3-1 3386,-1 1 5,-2 1 6,-4 2 22,-3 2 18,-6 2 105,-13-3-78,2 7 12,-10 0-12,8 9 0,1 3-16,1 2-18,2 0-16,0 5-17,1 2 22,-3 11-33,7 1-6,-1 8-11,10-1-16,4 20 4,3-7 7,5 18 3030,6-12-3067,1-9 0,3 0-76,10 17-378,-7-18 1,0-1 131,11 9-622,-7-17 0,1 0-3730,12 9 4716,16 4 0,-32-25 0,0-2 0</inkml:trace>
  <inkml:trace contextRef="#ctx0" brushRef="#br0" timeOffset="1.18518E6">9680 7452 20857,'6'-8'364,"12"5"-275,-4 6 18,10 1 926,0-6-949,-3-2 0,6-3 357,1-10-368,-7 4 165,5-9-37,-5-1-105,-10 4-7,2-6-2914,-10 7 2898,-1-1 6,-1-1 10,-3 2 1,-1 0 16,-2 2-5,-2 3-6,1 2 28,-6 2-95,4 5-5,-4 0-1,-4 8-11,3 3-5,-7 5 5,4 4-5,0 2 3375,-3 17-3404,5 6 12,2 1 11,9 0-17,14 1 6,1-11-28,13 10-101,13-3 11,-5-10-78,13 7-3521,-13-12 3196,1-2-291,-1 0-489,-1-2-1297,-2-1-1783,-2-1-635,-1-4 1028,-3-2 3999,-3-5 0,-10-3 0,-5-2 0</inkml:trace>
  <inkml:trace contextRef="#ctx0" brushRef="#br0" timeOffset="1.18552E6">10401 7586 23131,'-20'-5'834,"6"2"-285,19 4-359,5-2 129,16-13-251,-5 3-7,10-12 85,-6-5-79,-5 6-1373,4-13 1362,-9 7-6,-1-3-2945,-1-5 2939,-3-1-10,0-5-619,-3 0 624,-2-3-91,-2 2 164,-2-16 79,-8 6 16,-8-4 751,-9 20-857,-5 17-73,7 11-17,4 11-5,7 4 10,-2 18-16,5-2 721,-1 15-715,7 17-184,6-8 108,7 11 0,4 4-1079,-5-27 0,1 0 1037,7 23 0,1-1-56,-7-22 0,-1-2-70,0 3 0,0-1-96,0 1 1,0-1-711,-1 0 0,2 2-2773,10 21 0,1-1-454,-10-24 0,0-1 4166,8 15 0,-2-7 0,-10-23 0,-3-8 1</inkml:trace>
  <inkml:trace contextRef="#ctx0" brushRef="#br0" timeOffset="1.1878E6">10997 7521 16146,'-5'-2'4531,"0"1"-2010,5 1-2079,-65-8-111,43 7-158,-17-3 1,5 1-96,25 4-16,2 1 123,8 1 39,11 1-107,15-1-72,3 0-9,6-5 1,1-2-15,5-1-14,-8 0 1,1-1 30,15-10-3425,-14 3 3408,7-6 1,-19 5-1,-5-2 34,0-9-22,-9 5-1,-1-6 1,-8 8-6,-4 1 0,-3 3 0,-5 1 28,-4 3-28,-3 2 84,-16 2-33,6 3 22,-9 2 89,3 5-56,-3 7-111,8 1 5,-2 22-23,21-14 12,-1 16-28,8-11 3392,2 4-3392,1 2-6,3 2-565,1 2 542,6 0-32,4 0-35,4 0-72,5-2-56,5-2-68,4-3-84,5-5-767,2-5 628,2-4-101,-1-7-640,18-7 831,-14-6 83,13-6-1352,-17-4 1447,-2-3 51,-2-2-719,-5-3 1027,-4-2-71,-8-3 166,-5-3 398,-4-16-202,-6 12 62,-2-11 33,-5 17 1035,-6-6-609,-5 3-526,0 4-51,1 8 1230,5 11-1365,2 3 1108,1 3-1293,3 2 737,0 5-736,2 3-11,0 7-12,2 3 12,2 4-6,0 4-11,1 2-1,3 16 1,-2-9-1129,3 11 1129,-2-14-11,-1 0-6,-1-1 11,-1-1 6,-1-4-6,-1-4 34,-1-3 5,-1-8 6,0-2 23,0-7 1088,0-8-1116,0-2 5,1-9 5,1 0 1,1-4 67,4-17-51,0 6-697,4-12 681,0 13-116,7-11 144,4 5-40,-1 3-5,0 11-17,-7 15 11,0 2-11,0 4 0,1 1-11,6 7 6,-5 3 685,5 8-697,-3 13 0,-6-3 12,2 10-401,-6-8 406,-2 0-50,0-2 45,-3-1-3182,1-2 3182,-1-3 5,0-2 5,0-5 7,0-3-1,-1-4 400,0-3-395,0-2 39,2-4-32,0-3 3374,2-4-3385,0-4 4,5-12 7,-3 2-1,4-8 23,1-4-34,-4 11 6,5-8 11,-1 8-17,-3 8 6,3-1-17,-5 9 6,1 3-1,1 1-16,0 3 5,0 2 1,1 0-12,0 3 6,1 3-17,0 2 0,0 4-112,14 15 67,-9-9 0,14 12-22,-11-13-325,24 9-452,-6-7 546,20 7 15,-24-13 1,0-2 35,19 5 160,-18-6 1,0-2-26,11 0 72,-1-2 35,16-3 33,-17-3 28,11-2 5,-24-3 29,-4-2 50,-6-2 28,-6 1 45,-6 0 22,-5 1 11,-2 0 1,-4 2 17,0 1 558,-2 1-582,-1 1-27,0 1-50,2 1-40,0 1-45,1 0 85,2 0-79,-1 3 0,1-1 0,0 3 0,0-1-23,1-2 12,1 2 0,0-2 50,7 0-50,-1 0-28,5-2-1,-1-1-10,1-2-6,0-1-6,0-2-10,0-2 16,-1 0-6,-1-3 28,-1-1-27,0-2 10,-2-2-5,-1 0 6,-1-2 16,-2-7-22,-2 7 0,-4-4 0,-3 10 0,-5 2 6,-4 1 0,-3 3 5,-3 2 0,-2 2-5,-1 2-6,-1 0 5,1 2-5,1 1 0,2 5 11,2 0-27,-1 10 10,7-2-5,-2 6 11,8-2-17,3 1 6,2 3-3409,6 1 3375,2 1-22,8 1-183,4 0-13,20 10 95,-4-9-68,14 4-38,-10-14-45,1-4-807,0-4 751,-2-5-6,-1-2 17,-4-6 22,-3-2 73,-2-4 101,-4-5 84,-3 0 73,-3-3 45,-5-1 2943,-2-2-2798,-3-11-39,-4 7 235,-1-10 90,-2 4-174,0 8 56,-1-5 11,0 12 1171,0 2-1233,0 3-72,0 2-33,0 2-57,0 3-50,0 1-28,0 1-56,3 4 11,2 4-5,1 5 0,2 5 10,-2 3-3396,0 4 3380,0 1-442,-3 2 431,0 1-35,-1 0-38,-2 14 45,1-10 0,-1 8 5,0-16-39,-2 4 62,1-12 22,-2 0 3151,2-13-3140,0-3 687,2-5-698,2-5 77,3-8-66,4-4-3397,4-4 3414,2-4 11,5-3-22,2-3 17,2 0-37,-5 11 1,0 0-161,11-10 175,9-7 16,-15 21-11,-4 3 5,-4 5 23,-3 3-67,-7 5 11,-1 2 0,-5 6-11,-1 4 45,0 6-40,0 5 3328,0 4-3310,2 15-12,0-7-12,2 8 1,2-12-11,2-1 22,0-2-11,2-2 16,1-1-10,2-4-1,-1-2 17,1-4-5,0-2 5,0-5 0,-1-1 255,6-11-249,-3 0-11,5-10-3387,-4 0 3387,0-3-2258,0-4 2252,0-4-1388,-2-3 1404,-1-5-302,-2-4 308,-1-2 1,-1-2 5,-2-1-17,-2 2 1204,-1 0-1171,-2 3 7,0 3 10,-2 3 1,-3 2 2032,0 4-1904,-9-4-100,4 12-17,-5 0-17,6 13 2634,0 4-2667,2 2-18,0 2-5,1 4 873,-2 2-862,-8 27-17,5-6 1,-5 20 5,9-10-6,1 1 12,2 4 592,2 2-618,3-10 1,1 0 24,3 20-182,0-18 0,1 0 149,6 13-6,1 0-39,2-3 6,-1-3-11,1-3-12,-3-5-22,-3-5 0,-1-7-33,-4-4 5,-2-8 5,-1-3-50,-1-5-319,0-9 185,-1-2 377,0-11-272,-2-2-26,-15-30 251,5 19 11,-14-20 23,2 22 67,-6 5-50,1 1 27,1 8 13,9 7 15,2 2 23,3 1-5,3 3-1,4 0 73,2 0-145,2 2-23,1 0-33,2 1 10,2 0-16,3 1 6,6 0 5,4 0-28,4 0 12,5 0-3393,3 0 3398,4 1-1440,2-1 1451,1 1-50,15-2 61,-1-4-16,0 1-248,-10-3 247,-16 1 2534,-2 0-2533,2-2 2037,-6 3-2032,-1-1 124,-9 2-51,-2-2 442,-3 1-459,-1-1 22,-1 1 1,0 0 5,-1 0 0,-2 0 1,-1-1 195,-11-4-213,4 3 57,-12-5-91,11 9-21,-4-1-12,6 3-5,1 3 5,0 3 0,1 1-22,1 4 16,0 1-5,1 11 12,3-1-12,1 9-6,3-5 23,3 4 0,3 1-12,3 1-5,3 2-5,2 0-1,2 0-22,13 23-11,-14-23-719,5 16 686,-17-28-74,-2-3-100,-7-1-258,-2-1-516,-8-2-1825,-5-1-6986,-2-4 9828,1-1 1,9-6-1,5 0 1</inkml:trace>
  <inkml:trace contextRef="#ctx0" brushRef="#br0" timeOffset="1.18907E6">5555 8964 18338,'-4'-48'673,"1"0"1,0 4 0,1 8-4550,2 13 4329,0 5-89,0 4 1358,-2 6-1566,1 3 828,0 3-951,-1 2 272,1 5-210,1 15-46,0 2-9,4 13 7,2-4-6,5 4-1,4 2-10,2 2-13,3 2 2299,3 2-2343,1 0 16,2 0 9,-8-13 1,0 0-11,9 14 17,-10-16 0,-1-1-2,2 8-9,-3-2 15,-3-3-4,-5-3 7,-3-3-1,-3-2 6,-4-4-1,-1-4 35,-5-4 27,0-6 17,-2-2 1074,0-3-967,-2-8-113,3-2-5,0-6 68,3-5-68,3 7 11,-2-6-6,2 9-10,-2-1 0,-1 2-1,-1-1 34,-6-1-61,3 3-29,-5-2 0,5 4 1,-1 2-12,1 0 11,2 1-22,0 1 12,4 1-12,1 1-28,2 2-62,1-1 73,8 0-22,0 1-28,10 0-51,0 0-50,5 0-90,0 1-168,3 0-246,-2 3-2621,7 1-2269,-8 0-4269,2 0 9197,-13-1 1,-5-3 0,-3 1-1</inkml:trace>
  <inkml:trace contextRef="#ctx0" brushRef="#br0" timeOffset="1.19007E6">5730 9117 16292,'-23'-46'1487,"1"0"1,2 5 0,2 7 3,-1 12-394,5 5-744,0 4-129,8 5-112,4 7 62,2 0-107,1 7 11,2 1-5,1 6 0,1 0 89,3 10-89,-3-2 84,3 22-95,-6-13-18,1 13-285,-2-9 269,-1 2 0,-1 1 12,0 1-24,-1 1 12,0-1-11,2 1-11,-1-3 16,1 1-5,1-2 11,2-2 28,3 10-17,1-14 29,2 6 55,0-17 56,3-6 34,2-4-6,6-5-39,4-3-44,6-5-29,8-3-28,5-6-2926,9-2 2893,4-2-23,-24 8 0,0 1-251,1-1 1,0 0 247,2 1 0,0-1 3,0 0 1,1 1-15,-1-1 0,1 1 6,-2-1 0,1 0-1,-2 1 1,0-1 3,-2 1 0,-1 0 27,27-9-10,-7 2-7,-6 0 12,-7 3 0,-7 0-22,-7 3-6,-5 1 0,-5 3-17,-3 1-5,-4 2-12,-2 1-33,-2 1-583,-2 1 538,-1-2 2997,0 1-2929,-3-3 755,0 2-739,0-2 11,0 1 6,-2-2 33,-2-4-39,-3-4 17,-1-2 0,-2-2 6,2 3 16,-3-2 23,-2 2-6,-2-2 34,-1 1-11,-2-1-1,0 2 7,-1 1 10,1 2 17,-1 1 0,2 2 12,2 2-12,2 1 11,5 1-10,2 0-7,4 2-27,2 1-29,3 0-16,0 1-17,6 0 6,1 2-1,15 6-5,-2 0 12,12 5 16,-7 0 5,4 0-27,-1 3-3398,1 0 3375,-1 3 28,8 12-2279,-10-5 2257,4 10-657,-13-10 595,-3 1-11,-2-1-39,-4-1-364,-2 10-1199,-7 4-1748,-4-1 3922,-8 2 1,6-24 0,0-1 0</inkml:trace>
  <inkml:trace contextRef="#ctx0" brushRef="#br0" timeOffset="1.19124E6">8299 8952 11627,'-2'-6'3748,"0"0"-5759,2 6 2661,-62-33 302,18 25-1094,2-8 0,-1 4 451,-5 21 994,-8 16-1132,24-6 0,-1 1-115,1 2 0,-1 1-23,1 2 1,2 1 11,-12 18-70,2 3 36,13-10 0,2 0-17,6-8 1,1 0 2,-4 9 1,2 0-15,1 13-11,7-3 0,6-3 0,10-5-17,9-3 1441,9-6-1435,11-4-28,7-5-23,9-4-22,6-5-28,-10-9 0,3-1 81,-11-2 1,0-1 7,12-1 1,1-3-1,-2-5 1,-1-4 39,-1-3 0,-1-2 11,-1 1 0,-1-4 14,1-6 0,-6-2 2595,1-9-2592,-16 14 0,-2-1 61,9-23-16,-11 13 117,3-16 490,-15 28-546,-1-2 1196,-12 15-1224,-9 4 756,-13 11-773,-9 9-44,-14 20-23,16-6 0,-1 10 1,14-3-1,8-7-6,-1 8-10,8-10 5,4-2-6,1-1 1,8 7-1,1-11-5,6 2 16,2-13 18,1-4-3398,2-3 3391,1-5-381,1-3 399,10-14-12,-6 3 12,6-10-1,-8 5 1,-2-1 1944,-1-2-1934,-1-1 12,0 0 486,-2-1-380,6-11 158,1-4-164,-5 8 7,-5 6-29,-11 22-44,-1 3-12,-7 3 1283,-1 4-1349,-5 2-1,-5 12-11,0 9-11,0 1-34,6 2-17,7-7-39,2 0-44,3 0-57,2-1-55,3 0-107,3-1-157,3 0-202,2-1-1193,12 4 1082,-4-7 140,10 1-57,-4-10-993,4-4 1033,3-4 173,0-5 319,1-3 315,-4-5 167,-3-2 711,4-13-235,-13 4 57,2-8-1064,-12 7 1057,-2 0 313,0-1-435,-1 2-56,2 1-63,0 2 2,0 2-124,-1 4-23,-1 4-2920,-1 3 2769,-3 3 666,-1 2-845,-1 2 360,-1 2-389,0 12-16,0-1-21,0 14 15,0-3-22,-3 4 3392,-1 1-3403,-3 4-18,-6 16-537,3-9 521,-3 12-757,5-15 757,3-2-5,2-5 50,2-5 22,5-7-11,1-8 34,7-5-6,4-9 113,32-25-90,-13 5-207,-6 4 1,1-1 244,5-6 12,-1-2 12,0 0 116,11-11-139,-10 12-22,8-6-23,-16 16-6,-2 5 693,-3 4-682,6 4-55,-13 7 0,4 4-1,-14 8-10,1 2-113,2 15-134,0-4-752,3 10-918,1-8 1340,3 4 1,-6-14 0,1-1 0</inkml:trace>
  <inkml:trace contextRef="#ctx0" brushRef="#br0" timeOffset="1.19185E6">10985 9442 15771,'0'-9'3394,"0"2"-2380,0 7-146,0 0-224,-18-59-4430,5 40 3959,-1-14 1,-2 4 67,-5 25 506,-1 2-585,-2 5-39,0 4-11,-2 6-17,1 6-11,1 3-22,-1 6 28,-9 22-57,18-20 1,0 1-29,0 0 1,1 1-1,-1 14 1,5 0-28,5 11-274,3-24 0,4-2 290,12 5 1,6-18 2953,5-5-2959,22-6 11,-7-7-587,16-6 615,-13-8-17,-1-4 17,0-4-709,-2-3 723,-13 4 0,-2-2 25,11-12-28,-14 11 0,-2-3 742,4-31-678,-16 24 1,-2 0-57,0-1 1,-3 2-201,-3-1 1,-2 4 270,-7-10 22,-4 4 5,-2 6-16,-4 6 1011,-29 5-1089,14 10-12,-22 8-11,22 11-28,0 6 5,2 5-10,4 4-29,4 1-22,6 3-50,6 3 707,4 1-1380,6 20-985,13 4 240,2 1-2050,11-9-1203,-1-20 4777,6-1 0,-13-14 0,0-2 0</inkml:trace>
  <inkml:trace contextRef="#ctx0" brushRef="#br0" timeOffset="1.19291E6">11448 9467 14874,'4'-11'5254,"-2"2"-3994,-2 9-273,29-69-1816,-18 42 1151,5-14 0,0 2-3083,-10 21 3220,-2 3-67,-2 4 855,-1 3-1034,-1 3-96,0 2-122,0 2 563,-1 5-535,1 3 3397,-2 7-3415,1 2 7,0 6-12,-1 2-6,1 4 28,-3 14-16,1-9-17,-1 11 11,0-14-578,0-1 578,1-3-153,0-3 153,1-5 0,0-4 0,2-5 22,-1-4 18,1-2 567,0-3-596,5-14 185,-1 2-184,6-13-1,-1 6 22,2-1-5,1-2-11,15-17-22,-6 14 16,11-11 0,-12 23-5,0 4 5,0 3-11,7 3 5,-8 4-10,8 4-6,-10 3-23,1 2-11,0 3-16,1 2-35,-1 1-38,1 2-51,-1 0-101,1 1-128,3-1-219,3-1-286,2 1-245,2-2-388,1-2-605,-2-2-1052,-1-4-785,-4-2 365,-3-4 1730,1-9 1899,-7-1 0,1-9 1400,-8 0 595,-1-2 239,-1 0 18,0-1-84,0 1-253,-2 2 1126,0-2-901,-1 5-1417,-2 2-231,-2 7-167,-2 4-118,-1 0-50,0 1-28,0 2 5,1 0-16,0 2 11,1-1 17,2 1 0,0-1 178,6 0-195,1-1-28,7-1-45,4-3-11,6-3-12,4-2-5,5-5-5,-1-1-2914,1-4 2902,-1 0-2425,-2-2 2426,-3-2-1303,-2-1 1308,-4-4 0,-1-2 14,-5-4 0,-1-2-20,4-12 572,-4 7 0,-1 1-589,1-10 17,-1-1 1,1-2 4,-2-1 18,0 1-17,-2 1 5,-1 4-5,-3 4 11,-1 7 17,-3 7 2270,-1 7-2242,-3 6 2510,1 6-2555,-4 5-17,1 2-5,-3 3 562,-7 11-557,1 3 6,-6 12-11,4 2-1,0 7 1,-1 7-1632,5-7 1,0 1 1619,3-7 1,-1 2-26,-6 24 0,1 2-1140,6-22 1,1-1 1133,-2 12 1,1-1-1322,-1 17 1246,6-4-581,3-5 537,9-6 865,18 7-1000,3-18-46,16 3-458,15-22 236,-15-20 1,6-7 0,-3 0 438,0 4 0,-1-2 62,2-5 0,4-3 0,-8 0 1180,10-9-1139,-4-3 40,-3-2 33,-6-2 72,-19 9 1,-1-1 1132,6-10-757,-2-16 96,-21 26 28,-15-6 2894,-3 18-3242,-11 0-61,4 8 613,-9 5-770,8 2-18,-5 6-26,14 2-18,2 1-23,5 3 12,3 1 11,2 0 5,4 3-3357,3-2 3358,5 0-12,14 4-11,-3-8 12,11 3-7,27-8-5,-20-5-992,-7-1 1,-1-3 1002,3-5-1168,-2-3 1196,-1-4 12,-2-3 34,5-11-7,-11 6 57,2-7 1878,-14 9-1733,-3 3 5,-4 2-4,-3 3-46,-1 3-50,-4 2 2241,-3 3-2297,-3 1-6,-4 4-28,-3 2-10,-3 4 2481,-1 5-2527,-12 16 0,8-2-16,-10 13-343,10-6 348,-3 4-844,-1 5 791,4-6 0,-1 2-37,5-8 1,0 2-738,-6 11 1,0 4-896,3 7 0,3-1-3205,6-15 1,1 0 4354,-2 12 0,4-5 1,4-14-1,4-14 0</inkml:trace>
  <inkml:trace contextRef="#ctx0" brushRef="#br0" timeOffset="1.1936E6">14906 8948 18535,'14'-45'583,"1"-1"1,-1 0 0,0 0 0,-1 0-1,-2 7-202,0-8-90,-3 1-55,-7 27 1175,-1 7-1311,0 5 409,-1 4-486,1 2-12,-2 11 12,1 2 16,-2 30-33,0-6-15,-1 19-5,1-20 0,-1 2-1182,-3 23 1190,1-19 0,0 0-5,-1-8 0,0-2 2,-1 1 1,-1 1-1340,-1 0 1,-1 1 1338,0-1 1,-1-1 2,0-1 1,-1 0-653,-12 25 663,8-24 1,0-2 11,-9 10-6,-7 2 133,11-24-116,2-6 28,1-5-11,4-5 1171,3-5-1160,4-4 2993,6-17-2999,12-12-33,3-4 11,13-4-11,0 10 5,5 0 3,-6 10 1,1 1-2132,16-10 2125,-16 13 1,2 0 30,23-7-437,-19 15 0,1 1 398,19-6-5,2 6-6,-28 13 5,-2 3 1,0 6-1,-3 4-10,-2 3-6,-4 4-23,-1 28 28,-8-17-16,-8 20 5,-11-25 456,-11-2-467,-5-2 5,-7-2-27,8-10 0,-4 0-6,-1-3 0,-1-1-20,-10 0 0,1-2 0,9-3 1,2-2-144,-24-7-134,26-4-229,6-4-538,8-3-1356,8 0-7355,7-1 9439,3 4 1,0 6 0,1 4 0</inkml:trace>
  <inkml:trace contextRef="#ctx0" brushRef="#br0" timeOffset="1.19395E6">15485 9146 22271,'50'-1'48,"0"-1"1,-3 1-1,-8-2 25,-11-6-22,-1-1 11,-2-2 1320,-3-2-1320,-3-2 145,4-21-134,-12 13 254,4-15-238,-13 19 319,-1 3-307,-3 1 782,-2 5-799,-4 2 0,-3 4-11,-4 2 11,-3 2 307,-15 6-246,-6 6-106,0 1-979,4 5 945,14-3 7,5 3-12,2 2 0,4 1-17,2 3-6,4 2-38,1 1-68,3 1-117,3 1-3132,21 27-2330,-3-19-4123,15 16 9143,-14-30 1,-11-11 0,-4-4 0</inkml:trace>
  <inkml:trace contextRef="#ctx0" brushRef="#br0" timeOffset="1.19484E6">17475 9203 18349,'17'-57'872,"0"0"0,-3 5 0,-2 5-713,-6 2 255,-3 7-61,-9 8 613,-4 7-759,-8 7-55,-5 5-46,-4 6-33,-4 4-34,-1 7-5,-1 5-18,2 7-1972,2 7 1962,4 4-808,-6 25 802,10-9-130,8-14 1,1 1 118,-3 15-12,1 4-10,0-1-1,2 2-650,6-17 1,0-1 655,0 16 678,6-13 0,2-3-650,4-3 17,6 1 1283,-2-22-1249,5-11-23,-3-8-6,4-11 1148,-3-5-1142,1-5 3326,0-5-3247,8-22-40,-5 11-671,-5 15 0,-1 0 660,7-11 33,10-10-50,-7 16-5,6-4-12,-10 21-5,-3 5 11,-4 5-33,-2 5 16,-3 2 0,-2 7 6,-1 5-12,-1 8 7,-1 7-18,0 6 0,-2 7 412,-2-5 1,-1 1-412,-6 24-483,3-17 0,-1 0 482,0-7 1,0-1-6,-2 3 0,1 1-12,-2 1 1,0 1-15,-2 0 1,0 3-80,0-1 0,-2 2 1,2-1-25,-4 7 0,-1 2-1082,-2 4 1,-3 6 0,1-6 943,0-5 1,0-2 73,4-7 1,-2 0 0,-3-1-391,-6-2 1,-4-1 0,3-5 582,3-3 0,-1-2-113,-14 10 0,1-8 230,10-21 23,7-12 0,6-8-23,8-13 237,5-8-271,5-10-16,7-6-11,5 7 0,3-2 931,-2 9 0,3-1-965,5-12 1,5-2-610,-2 14 1,2 0 0,0 3 597,6-7 0,1 0-8,-2 7 1,2-1 0,0 2-82,4 0 0,1 3 64,1 2 0,0 1-14,0 1 0,0 1-17,-2 3 0,0 0-12,-1 2 1,-1 1-12,-3 1 1,0 1-101,25-12-39,-6 3-68,-5 2-241,-5 2 240,-2 1 63,-5 0 101,-1-2 84,-1-2 39,-1-5 28,0-2 5,-1-2 29,1 0 44,-4 3 34,-1 3 52,-5 5 439,-4 4-20,-3 0-270,-7 7 2608,-1-1-2625,-5 6 1389,-2 1-1417,-1 1 985,-2 0-996,-1 2 192,-3 0-343,3 1-44,-2 0-34,4 3-6,0 2 1,-1 5 44,-3 13-61,1-1-6,-2 13-28,4-4-34,-1 21-11,3-10-301,0 14 222,3-17-83,2-2-134,2 0-265,4-3-447,1-1-1215,3-5-7148,-3-6 9416,0-5 0,-5-9 0,-2-3 0</inkml:trace>
  <inkml:trace contextRef="#ctx0" brushRef="#br0" timeOffset="1.19519E6">18230 8637 24682,'-26'35'39,"9"-4"-28,24-9 12,5-3-12,4-2 17,2-2 11,2-4 11,-1-2 40,0-3 28,-4-3 27,-2-2 13,-5-1-2,-1-4 1,-4-1-34,-1-4 101,-2-9-22,-7-5-118,1-1 0,-8-2-17,3 8 0,-2 2-11,0 1-16,-2 3-1,1 3-39,-2 3-11,1 4 5,0 1-28,-1 4 1,2 3-29,1 5-162,-3 14 23,5-4-130,-1 10-173,7-8-264,3 2-441,1 0-746,4 0-2677,2 2-5199,2-4 9194,0-3 1,-3-9 0,-2-5-1</inkml:trace>
  <inkml:trace contextRef="#ctx0" brushRef="#br0" timeOffset="1.19549E6">18535 8950 20420,'4'-7'3892,"-1"2"-3388,-3 5 426,0 0-896,13 25-6,-6-10-11,12 23 16,0-6-38,-4-7-57,19 17 45,-11-19 6,10 5 17,-9-12 5,2-3 11,8-5 23,-1-8-22,-2-5 16,-6-8 67,-7-11-61,-6 3-17,1-9-22,-8 6 10,-2-2-3396,-1-1 3391,0 0-1190,0 0 1173,0 2-44,4-6-225,2 6-89,1 2-320,2 9-581,-2 10-1810,1 2 2604,4 1 0,-7 1 0,1 0 0</inkml:trace>
  <inkml:trace contextRef="#ctx0" brushRef="#br0" timeOffset="1.19582E6">19343 9046 20940,'-4'5'3546,"0"-2"-1642,4-3-1859,75-21-736,-44 10 708,18-5 0,-1-1 28,-24 3-17,2-6 0,-14-8-62,-6 5 45,-2-10 6,-9 9-6,-2 1 17,-5 2-16,-4 1 10,-3 5-5,-4 3-3026,-3 4 3043,-3 2 16,-2 4 17,-3 0 68,-8 5-79,10 1-6,-4 3 6,17 1-28,3 1-11,4 1 0,2 3 307,0 14-341,3 14-89,1 20 3048,7-6-3637,9-8 1,4-2-3554,7 2 3590,-3-9 0,3-2-2965,10-1-6208,0-4 9411,-4-7 0,-12-11 0,-7-6 0</inkml:trace>
  <inkml:trace contextRef="#ctx0" brushRef="#br0" timeOffset="1.19617E6">19812 8814 21976,'-1'-7'3457,"1"1"-3082,0 6 286,0 0-633,28 8 0,-21 8 5,20 11-10,-34 23-29,1-12 1,-5 11-3382,0-7 3376,5-13-1164,-3 4 1164,5-18 22,2-4 12,0-4-7,2-4 57,3-5-50,2-3 5,4-6 28,10-12-6,-3 1 0,9-9-27,-5 7 2572,3-2-2567,0 3 78,13-6-22,-10 10 17,10-2-6,-13 11 1762,9 3-1812,-7 4-3299,7 2 3288,-9 4-6,11 11-39,-8 0 0,9 8-6,-10-2-28,1 1-89,-3 2-152,-1 1-240,-3 2-566,0 0 577,12 14 1,-17-22 0,7 6 0</inkml:trace>
  <inkml:trace contextRef="#ctx0" brushRef="#br0" timeOffset="1.19659E6">21498 8696 22801,'13'-54'670,"-1"0"0,0 4 1,-3 3-284,-1-12-591,-3 1 512,-3 25 0,-2-1 162,-1-18-330,-2 8-61,-5 25-40,2 17 279,-4 9-279,-5 23-16,1 4-2544,-3 22 2510,5-2 22,3 9-527,4-13 0,2 3 502,-1 5 0,1 3-631,2-9 0,-1 3 0,1-2 603,0-9 1,1-1 0,0-1-68,1 22 0,1-2-440,0-15 1,2-2 332,0 1 1,2 1-147,1-5 0,0 3 0,0-1-3973,3 18 0,-1 0-342,1-4 0,-1-3 4632,-2-12 0,-2-8 1,-2-13-1,-2-10 1</inkml:trace>
  <inkml:trace contextRef="#ctx0" brushRef="#br0" timeOffset="1.19707E6">21133 9000 13726,'-14'-48'1219,"0"-1"0,2 6 0,2 5-1271,2 6 641,4 6 1095,1 6-1393,3 4 625,3 4-804,5 4-28,6 2-16,6 2 927,7 3-939,25 2-62,-6 4-191,-12-2 0,0 1 197,19 6 0,5 1-1321,-15-4 1,1 0 1322,-10-1 1,0-1 3,10 1 0,0-1-332,15 0 342,-4-2 18,-4-2 5,12-4 12,-19-1 5,5-4 162,-17-6 45,-11-2-100,-4-1 16,-10 0 1382,-6 6-1140,-2-2 2942,-2 5-3223,-2-1 612,-8 6-724,-1 3 0,-7 4 6,-1 6-6,-2 4 16,-12 14-38,10-5 0,-4 10-12,17-9-11,4 2 23,4 1-12,10 12-5,4-9-424,9 8 435,4-13 6,6-1-1,3-2 1,4-3-23,14 1 45,-3-9-554,-1-2 577,-11-13 16,-16-4-5,-4-4-160,-2-4 171,-4-2-6,-1-3 6,-5-2 372,0-3-355,-6-14-46,-2 10 46,-13-22-34,2 23-243,-8-7 227,4 14 521,1 2-538,0 2-34,-2 0-34,7 8 138,0 1-474,6 8-16,4 4-376,-1 4 773,5 17 0,0-14 0,3 9 0</inkml:trace>
  <inkml:trace contextRef="#ctx0" brushRef="#br0" timeOffset="1.19747E6">23325 8712 22189,'0'-61'957,"0"1"1,0 2 0,0 5-874,1 15 0,0 3 285,0-4 1,1 3-129,1-10 167,1 3-252,-3 29 42,-1 6-153,1 5 19,-1 3-64,1 7 306,0 7-300,3 10 16,1 9-31,2 0 1,1 2-863,6 23 756,2-3 0,1 3-934,-5-22 1,0 0 804,5 12 1,1 0-158,-3-13 1,1-2-298,1 1 1,1 0-1325,1 0 0,1-1 1521,4 4 1,-1-2 0,2 3 0,0-4 0</inkml:trace>
  <inkml:trace contextRef="#ctx0" brushRef="#br0" timeOffset="1.19878E6">23419 8745 14572,'0'-7'4588,"0"1"-3384,0 6-241,0 0 1742,-16-99-2341,9 67-207,-3-23 0,1 3 336,4 31-274,2 8-23,1-3 117,3 5-139,3 3-73,0 2-29,3 9-44,-1 6 6,0 7 39,-1 18-34,-2-4-288,1 16 294,-5-8-11,-3 4-4,-2-9 1,-2 1-3,-5 18-9,3-17 1,-1-1 25,-4 15-28,0-3 0,2-2 11,3-3 17,2-5-6,2-4 17,3 1 84,2-13 291,5-6-369,1-16-46,6-10 7,-1-6-6,10-18-1,-5 4-918,5-15 924,-9 10-11,-1-4 6,-4-5 0,-1-1-6,-2 15 0,0 0-3,0-19 1,0-1 25,-3-6-29,-1 20 1,0-1 16,-1-15-5,-1-9 6,0 29 271,1 9-289,0 6 1,2 7-17,0 5 5,0 4 0,0 2 29,0 15-18,2 1-5,0 18-2456,4 1 2462,-1 7-4,-1-5 1,0 1-875,0 22 872,-1-19 0,-1 0-5,0 15-6,-2-1 13,0-11 1,0 0 3,0 9-15,0-13 1,0-4 8,0-5 6,0-1 94,0-10-38,0-5 22,0-9 2954,-1-8-2987,0-3-18,-1-6-5,1-5-5,0-17-18,1 3 366,0-15-377,0 9 6,2-5 12,1-1 10,2-3-22,1 2 11,-1 0-11,-1 6 6,-1 5-3061,-2 7 3061,-1 7-6,-2 5-28,-9 3 0,2 5-6,-7 3-28,6 7 580,-2 4-927,-4 11 62,4 0-140,0 10-2537,8-4 1802,7 3-1557,5 3 2779,10 3 0,-8-16 0,2-1 0</inkml:trace>
  <inkml:trace contextRef="#ctx0" brushRef="#br0" timeOffset="1.1995E6">24621 8616 22397,'-50'19'386,"14"-2"859,49 2-1184,3-6-5,11 4 357,-1-9-373,4 0-559,4-3 569,3-2 9,-4-4 0,0-1-9,7-3 18,18-6 10,-36-2 6,-5-2 569,-3-3-575,-6-2-16,-2-2-12,-4-2-10,-1-3-1,-3 1 6,-2-1-621,-2 1 626,-3 1-5,0 3 11,-3 2 0,1 3 0,-1 4-5,0 2-1,0 5 738,0 1-699,-10 5-89,7 5 0,-7 3 0,10 6-11,0 2 22,2 5-22,1 4 0,2 3-1404,1 23 1320,3-8-62,2 17-1077,4-14 937,3 0-515,3 1 263,3-2-162,3-2-180,2-1-78,3-4-218,3-3-544,3-2-851,2-5-1395,3-4-1294,2-6 4708,6-5 0,-18-7 0,-1-2 0</inkml:trace>
  <inkml:trace contextRef="#ctx0" brushRef="#br0" timeOffset="1.19982E6">25215 9030 14824,'0'-2'6105,"0"-1"-968,0 3-5087,-33-48-5,31 30 0,-22-38-45,41 42 16,3-2-4,4-1 16,1-2-6,2-3 12,0-2-1,-1-5-16,-2-3-1737,-2-6 1742,-2-4 1,-1-6 5,-1-3-11,-3-4 11,-1-3-2528,-3-3 2508,-5 30 1,-1-1 5,-1 0 0,0 0-186,0 0 0,-1-1 256,2-29 44,-3 4-758,0 8 775,-4 9 12,-2 9 682,-2 9-733,-2 8 2701,1 5-2767,1 5-35,1 3 573,0 1-578,0 4 1375,0 4-1369,-1 6 37,-2 6-48,-3 25-605,4-4 593,-2 20-806,7-7 806,1 4 1,2 5-10,0-29 1,1 0-17,0 0 0,0 0-20,-1 1 1,1 0-29,-1-1 1,1-1-718,-2 1 1,1-1 408,0 30-212,-3-3-208,0-5-364,0-6-913,0-6 2095,4-2 0,-1-20 0,1-3 0</inkml:trace>
  <inkml:trace contextRef="#ctx0" brushRef="#br0" timeOffset="1.20017E6">25690 8608 23257,'47'-15'140,"1"1"0,-4 0 0,-7 2 170,-15 6-164,-2-3-4158,-1-2 4129,-1-1-182,4-12 183,-8 4-299,2-7 337,-10 8 12,-2 0 12,-2 3-23,-2 1 190,-13-8-240,3 11-6,-11-5 61,-2 13-84,5 2 2614,-7 2-2631,7 4-16,0 1-22,0 4 5,0 1 1601,-7 12-1646,7-3 0,-3 10-27,8-5 16,4 4-45,2 2-56,4 2-5,2 1-40,5 0-22,4 0 649,5-2-986,14 9 180,-2-13-829,8-5 1,2-2-1748,6-4 2868,-3-5 0,-3-2 1,-12-6-1,0-1 1</inkml:trace>
  <inkml:trace contextRef="#ctx0" brushRef="#br0" timeOffset="1.20152E6">26325 8429 17199,'-3'-4'4492,"2"1"-1787,1 3-2632,5 3-4213,0 18 4180,2-2 16,-2 14-72,-3-8 67,-2-1 27,1 10-28,-4-2-1989,0-2 1956,-2-6 1984,1-12-1984,0-4 947,1-1-745,0-4-124,1-1-27,1-3 3340,1-3-3391,0-5-6,0-3 23,1-13-3387,6-9 3392,0-2 1,8-2-1,-2 10 6,4-1 11,-1 3 16,2 1-16,-2 4 23,5-2-68,-7 10 11,3-1-16,-7 10 0,1 2-18,3 4 12,-2 3-5,3 5 16,-5 5 0,-1 4-5,3 14-12,-5-6 6,0 9 6,-4-11-1,-2-1 7,0-2-7,-1-2-10,0-3-18,0-1 3398,0-3-3358,0-5 22,0-3 45,0-4-72,1-8-1,1 0 0,1-8-3386,2-1 3408,1-2-35,1-3 30,1-1 39,5-9-16,1 1-40,1 2-11,-2 7-23,-3 13 23,4 2 0,-1 3 3380,4 1-3397,6 7 1,-5-1 16,7 5 42,-7-1-137,7 4 11,-7-1-50,5 0-46,-9-2-111,-2-3-583,5 2 252,-3-5-206,3 2-242,-4-5-342,2 1-436,-1-3-241,1-1 128,-1-3 432,-1-1 656,-1-1 609,-2-1 342,0 0 180,-4 0-3252,0 0 3560,-1 1 962,0-4-614,-1 4 38,0-3-23,-2 4-5,0-1 1485,0-7 1694,0 4-2848,-4-9-409,-4 7-583,-1 2-56,-6 4 129,-6 4-212,1 2-35,-5 3-38,5 1-29,2 4-39,-1 8-16,7-2-1,1 5-56,7 3 18,5-5-24,10 11 46,-1-12 11,10 4-40,-4-8-167,12 1-118,5-3-22,10-1 223,-10-5 40,-6-2 50,-11-4 28,-1 0 34,-2-4 39,6-4 17,-7 0-6,3-2 45,-8 1 28,-2 0 28,-2-2 67,-1 0-11,-2 0 17,-1 0 34,0 0 273,-1-5 13,1 4-1,-1-2-454,0 10-10,0 4-108,0 3 46,1 11 28,1-1-51,0 17-298,-1-10 287,0 5 5,-1 0 18,0-6-12,0 5-11,0-8-3282,0-2 3288,0-3 215,0-3-193,0-1 0,0-2-5,1-1 5,1 0 22,0-1 3393,1 0-3404,0 0-11,1 3 11,0 0-5,1 2 5,1 3-11,5 1 5,1 1-16,2-1 0,0-3 22,0 0-11,2-1 6,29 11 11,5-2-3,-20-4 0,1-1-735,21 6 721,-18-5 0,-3-3 11,-6 0 17,-7-4 90,-2-1-68,-8-2-22,0-1 6,-6-1 22,0-1-6,-1 0 12,0 1-23,-1-1 17,2 0 732,-2 0-727,2-1 12,-1 0-11,1-1-6,0 0 17,0 0 5,0 1-11,-1 1 51,0 0-90,-1 2-107,1 0 85,-5 1-6,1 1 0,-3 0 0,2 0 6,0 2 10,1-2-16,1 1-11,0-1-3081,1-1 930,4 2 2162,1-1 0,1 0 0,-3 0 0</inkml:trace>
  <inkml:trace contextRef="#ctx0" brushRef="#br0" timeOffset="1.20243E6">27372 8436 25600,'26'-37'196,"-5"10"-162,-22 30 186,0 4-170,-3 3-5,1 3 6,0 2 36,-1 3-48,2 0 16,-1 1-16,2 10-22,1-8 5,0 6-11,0-9 76,1-2-82,0-2-5,1-1 12,0-3-1,-1-3 11,0-1 6,-1-4 11,0 0 208,0-1-141,2-1-22,1 0 23,6-6-74,0 1-10,4-6-7,0 2 12,0-3-5,2 1 5,1 0 5,1-1 1,0 2-17,0 1 0,0 1-6,-1 2 6,0 1 5,-2 2 6,1 1-6,1 2-10,-3 0-7,3 3 12,-1 5-17,-3 1-6,3 2-10,-4-1 27,-1-1-6,0 0-10,-1 0-1,-1 0 6,-1-1-5,3 1-7,-4-3 24,2 1-7,-3-4 12,0-1 0,2-1-28,0 0 27,5-2 1,-1-2-11,4-1-1,-3-3-5,0 1-11,1-3 45,-1-1-34,2-1-1274,0-3 1274,-1-1-17,1-3 23,-1-3-231,0-3 220,-2-3-22,0-4 61,-1-21-1,-3 9-2903,1-14 2881,-5 16 6,0 2 817,-1 2-812,-1 4 12,-1-7-18,-1 12 1,0-5 6,-2 15 186,-3-4-186,2 6 21,-1-2-28,3 7 3388,0 1-3388,1 2 7,0 2-6,0 0 16,0 4-33,0-1 11,1 2-16,-1 1-1,-1 1 6,-2 3 11,-2 3-11,0 6 0,0 3-5,0 6-6,2 3-6,1 5 6,2 3-15,6 3 1,0 1-25,3 11-144,-1-10 0,2-1 37,1 2-61,0-1-107,-2-1-100,-1-3-153,-2-3-1091,-2 5 554,-1-11-2828,-3 7-936,-1-18 4879,-3 0 0,3-10 0,0-1 0</inkml:trace>
  <inkml:trace contextRef="#ctx0" brushRef="#br0" timeOffset="1.20267E6">27805 8202 17568,'-3'-4'4179,"0"0"134,3 4-4089,67-44-1810,-32 32 1748,18-13 1,4 1-46,-25 20 1,-1 2-70,1-1 0,0 0 36,21-3-56,-21 3 61,5-1-55,-12 1 38,4 0-61,-16 1-17,-3 1-11,-3 0 400,-3 0-512,-2 1-504,-1 0-184,-7 0-736,0 1 1553,-10 2 0,9-1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8.88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8997 4200 10972,'62'-12'196,"0"0"1,0 0-1,1 0 1,0 0 0,-2 2 130,-7 2 1,-1 2 0,1-1-1,5 0 1,2-1 0,2 1-83,-13 0 1,1 1 0,0 0 0,1-1-1,3 1 1,1-1 0,0 0 0,1 1-1,3-1 1,0 0 0,1 0 0,1 1-50,-11 0 1,0 0-1,1 0 1,0 0 0,0 1-120,2-1 1,1 0 0,0 0 0,0 0 0,0 1-20,2-1 0,0 0 1,0 0-1,1 0 0,0 1-3,1-1 0,1 0 0,0 0 0,0 0 0,0 0-8,1 1 0,1-1 0,0 1 0,0-1 0,0 0-10,-9 2 0,0-1 1,0 0-1,0 0 0,0 1 1,0-1-5,0 0 1,0 1-1,-1-1 1,1 1 0,2-1-1,3 0-2,-2 1 1,2-1 0,3 0-1,0 0 1,1 0 0,-1 0-1,-1 1 1,-3-1-20,7 0 0,-3 1 0,-1-1 0,-1 0 1,2 1-1,3-1-5,-7 1 0,3-1 0,2 1 0,0-1 0,0 1 0,-1-1 0,-2 1 0,-3 0-1,2 0 1,-2 0-1,-2 1 1,0 0 0,-1-1-1,1 1-5,0-1 1,1 1 0,-1-1 0,0 1 0,1 0 0,-1-1-5,-1 1 0,0 0 1,1 0-1,-1 0 0,0 0 1,0 0-9,9 0 1,1 0 0,-1-1 0,0 1 0,0 0-5,-1 0 1,-1 0-1,1 0 1,-1 1-1,-1-1 0,0 0 1,-1 1-1,-1-1 1,1 1 0,-1 0-11,-2-1 0,0 1 0,-1 0 0,1-1 1,-2 1-8,-1 0 1,0 0 0,-1 0-1,0 0 1,-1 0-27,9 0 1,-1-1 0,0 1-1,2 0-105,-5-1 1,1 1 0,2 0 0,-2-1-1,-1 1-83,4 0 0,-2 0 0,-2 0 0,1-1 0,-5 1 0,1 0 0,-3-1 0,-4 1-246,16 0 0,-15-1-492,-27-1 738,-76-2 0,36 3 0,-42-2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9.2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8278 3808 9869,'47'-1'196,"-1"-1"1,1 1-1,0-1 1,1 1 0,-2-1 294,17-1 1,0 0-165,-17 0 1,2 1 0,0-1-1,4 0 1,1-1 0,0 1-1,4-1 1,2 0 0,0 0-83,-12 0 1,0 0 0,1 0 0,1 0-1,2 0 1,0-1 0,2 1 0,-1-1-1,2 0 1,0 0 0,2-1 0,4 0-83,-5 0 1,5 0 0,1-1 0,2 1 0,-2-1 0,-2 0 32,0 0 1,-2 1-1,0-1 1,0 1 0,4-2-83,-7 2 0,3-1 1,1 0-1,1 0 1,0 0-1,-3 0 1,-1 0-59,8-1 0,-3 1 0,-1-1 0,-1 0 0,2 1-4,2-2 1,1 1-1,0 0 1,0 0 0,0-1-19,-8 2 1,-1 0-1,0 0 1,1 0-1,0 0 1,0 0-8,0 0 0,0 0 0,-1 0 0,2 0 0,2 0 0,2-1-1,-7 2 0,2-1 0,2 1 0,1-1 1,1 0-1,-1 0 0,0 1 0,-1-1 1,-3 1-17,4 0 0,-4 0 1,-2 0-1,0 0 1,3 0-1,5 0 0,5 0-3,-14 1 1,4 0 0,3 0 0,4 0-1,3-1 1,1 0 0,2 1 0,0-1-1,1 1 1,-1-1 0,-1 1 0,-1-1-1,-3 1 1,-2 1 0,-4-1 0,-4 1-8,13-1 0,-5 1 0,-5 0 0,-1 0 0,-1 0 0,2 0 0,3 1 0,5-2-3,-8 1 0,5 0 1,3 0-1,2 0 1,2-1-1,1 1 0,0-1 1,-1 1-1,-2 0 1,-2 0-1,-4 0 1,-4 1-1,-4 0-5,10 0 1,-5 1-1,-4 0 1,-3 0 0,0 0-1,2 1-2,11-1 0,-1 0 0,0 0 0,0 0 0,-1 0-1,-1 1 1,0 0 0,-1-1 0,0 1 0,-1 0-3,-2 1 1,-2-1 0,1 1 0,0-1 0,3 1-24,-1 0 1,4-1-1,0 1 1,0 0-1,-1 1 1,-4-1-19,9 0 1,-3 1 0,-1 0 0,2-1-12,-4 1 0,3 0 0,0 0 0,-3 0 0,-5 1-86,4 0 0,-5 0 0,-2 0-73,-5 0 0,-2 0 0,-1 1-268,9 0 0,-3 0 0,-8 1 0,-8 0 164,-13 1 0,-20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9.60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8930 4120 13549,'-53'7'13,"0"0"0,0-1 1,5 0-1,2 0 1,5 0-110,6 1 1,5-1-89,-7 5 72,28-5 184,55-1 80,6-6-18,-7 0 0,7-2 111,-4-1 1,7-3 0,2-1 0,-4 1 81,-2 0 1,-1 0 0,3 0-132,-4 0 1,5-1-1,2-1 1,-2 1 0,-3 0 130,9-1 1,-3 0 0,5-1-132,-5 1 1,4-1-1,3 0 1,0 0 0,-4 1-1,-8 1 1,-2 0-1,0 0 1,1 0 0,3 0-34,2 0 1,4-1 0,2-1 0,-1 1 0,0 0 0,-4 1-107,1-1 1,-3 1 0,-1 1 0,0-1 0,1 0-15,3 0 1,1 0 0,-1 0-1,1 0 1,0 0-12,2 0 1,0 0-1,0 0 1,1 0 0,-1 0-13,-8 2 1,0-1-1,0 1 1,0-1-1,0 1 1,1-1-8,1 1 0,0-1 0,0 1 0,0-1 0,0 1 0,1 0-3,0-1 0,0 1 1,1 0-1,-1 0 0,1 0 1,0-1-8,0 1 1,0 0 0,1 0 0,-1 0-1,1 0 1,0 0-4,0 0 0,1 0 0,-1 0 0,1 0 0,-1 1 0,1-1 1,0 0 0,-1 0 0,1 1 0,0-1 0,-1 0 0,1 1-2,0-1 0,0 1 0,1-1 0,-1 1 0,0-1 0,0 1-2,-1 0 0,-1-1 0,1 1 1,0 0-1,2 0 0,2 0-7,-3 0 0,2 0 0,3 0 1,1 0-1,0 0 0,-1 1 1,-2-1-1,-3 0-3,7 1 0,-4-1 0,-1 0 0,-1 1 0,2 0 0,3-1-1,-8 1 0,3 0 0,2 0 0,0 0 0,-1 0 0,0 1 0,-3-1 0,-3 1-13,11-1 0,-4 0 0,-3 1 0,0 0 0,1 0-9,-2 0 0,1 0 0,-2 0 1,1 1-1,-1-1-14,-3 1 1,0-1 0,0 1 0,-1 0 0,0 0-35,10 0 0,-1-1 0,-1 1 0,-1 0-31,-3 1 0,-1-1 0,0 0 0,-2 1-41,-3-1 1,-2 1-1,0-1 1,-1 1-120,10-1 1,-2 0 0,-1 1-54,-7-1 0,-2 0 0,-1 1-164,11-1 0,-5-1 0,-11 1 0,-6 0-492,7-3 0,-33-1 0,-61-2 738,10 2 0,-14 0 0,37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19.93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8825 3788 10283,'-51'3'138,"0"0"0,4 0 1,20-2 359,34-3-156,24-3-135,2 1 0,3-2 84,3 1 0,3-2 110,7 0 0,2-1 90,7-1 1,2 0-165,-16 2 1,2 0 0,0 0-1,5-1 1,1 1 0,1-1-1,5-1 1,0 0 0,3 0-83,-13 2 1,2-1 0,0 1 0,1-1-1,2 0 1,0 1 0,3-2 0,4 1-83,-3-1 1,4 1 0,3-2 0,1 1 0,-1 0 0,-3 0-35,2 1 0,-3-1 1,-1 1-1,2 0 1,4-1-90,-8 2 0,4-1 0,1-1 0,1 1 0,0 0 0,-2 0 0,-2 1-2,-2 0 0,-2 0 0,-1 1 1,-1 0-1,0 0 0,2 0-7,0 0 1,1 0 0,-1 0 0,1 0 0,3 1 0,2-1 1,-8 1 1,1-1-1,2 1 1,0 0 0,3-1-1,0 1 1,2 0-1,0-1 1,2 1-13,-6 1 1,2-1-1,2 1 1,1-1-1,1 1 1,1-1-1,0 1 1,-1 0-1,1-1 1,-2 1-1,-1 0 1,-1-1-17,4 1 0,-1-1 0,-2 1 0,0-1 0,0 1 0,-1 0 0,1-1 0,0 1 0,1 0 0,1 0-3,-5 0 1,1 0 0,2 1 0,1-1 0,-1 0 0,1 1-1,-1-1 1,-1 1 0,-2 0 0,-2 0 0,-2 0 0,-4 0 0,17 0 1,-5-1 0,-3 1-1,-1 1 1,-1-1 0,1 0-4,1 1 0,0-1 0,-1 1 0,1 0 0,-1-1 0,0 1-3,-1 0 0,0 0 0,-1 0 1,1 0-1,-1 0 0,0 0-4,-1 0 1,-1 0-1,0 1 1,0 0-1,0-1 1,0 1-11,8-1 0,1 1 0,-1 0 1,0-1-1,-1 1-5,-2 1 1,0-1 0,0 1 0,0-1 0,-1 1-12,-3-1 1,1 1-1,-1-1 1,0 1-1,-1 0-14,-2 0 0,-1 0 0,1 0 0,-2 0 0,1 0-39,8 1 1,0 0 0,-1-1-1,-1 1-33,-3 0 0,-1 0 0,0 0 0,-2 0-109,11 1 1,-1 0-1,0 1-18,-11-1 0,1 1 0,-1 0 0,-4 0-246,16 2 0,-4 0 0,4 1 0,-11 1-492,-24 1 0,-36 1 0,-18-2 738,-14-1 0,17-4 0,8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0.27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8674 4035 10675,'43'-18'171,"0"-1"0,0 1 1,1 0-1,1 0 1,-1 3-10,16 1 1,1 1 3,-14 3 0,0 0 0,2 0 52,4 0 1,1-1-1,1 1 25,5-1 0,2-1 0,0 1-53,-12 2 1,1 1-1,1-1 1,0 1-12,3-2 0,1 1 0,1 0 0,0 0-15,3-1 0,1 0 0,1 1 0,0-1-42,-11 2 0,2 0 0,-1 0 0,1 0 1,1-1-18,1 1 0,1-1 0,0 0 1,1 1-1,0-1-12,2 0 0,0 0 0,0 0 0,1 0 0,0 0-26,-8 1 0,0 0 0,1 1 1,-1-1-1,1 0 0,0 0-13,1 0 0,1 0 0,-1 0 0,1 0 1,0 1-1,1-1-6,0 0 1,1 0-1,0 0 1,0 0-1,0 1 1,1-1-8,0 1 0,0-1 0,1 1 0,0 0 0,-1-1 0,1 1-9,1 0 1,0 0 0,-1 0 0,1 0 0,0 1-1,0-1-5,0 1 0,1 0 0,-1-1 0,1 1 1,-1 0-1,0 1-9,1-1 1,-1 0 0,1 1-1,-1-1 1,1 1 0,-1-1-7,0 1 0,1 0 0,-1 0 0,0 1 0,0-1 1,-1 0-3,1 1 0,-1-1 0,0 1 1,0 0-1,0-1 0,-1 1-6,0 0 1,-1 1 0,1-1 0,-1 0-1,0 1 1,0-1-4,-2 1 0,1 0 0,-1 0 0,0 0 0,0 0 0,-1 0-5,9 0 1,0-1 0,0 1-1,0 0 1,-1 1-5,-3-1 0,1 0 0,-1 1 1,-1 0-1,0 0-1,-2 0 0,-1 0 0,-1 0 0,1 1 0,-2 0-11,11-1 1,-1 0-1,-1 1 1,0 0-14,-4 0 1,-1 1 0,0-1 0,-2 1-13,-3-1 0,-2 1 0,0-1 1,1 2-98,8-1 1,2 2-1,-1 0 1,-4-1-25,-3 1 0,-3-1 0,0 1-124,7 2 1,1-1 0,-8 1-203,-12 1 0,-7 0-492,9 4 0,-46 6 0,-28-4 787,-8-3 0,-2 0 1,-2-3-1,-6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0.58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8334 4247 10188,'51'-2'196,"-1"0"1,1 1-1,2-2 1,0 0 0,-1-1 130,-2-2 1,0-1 0,1 0-1,5-1 1,2 0 0,1 0-83,-12 1 1,1 0 0,1 0 0,1 0-1,2 0 1,2-1 0,0 1 0,1-1-1,3 1 1,0-1 0,1 0 0,1 0-50,-10 1 1,1 0-1,0 1 1,0-1 0,1 1-1,2-1 1,1 0-1,-1 1 1,1-1 0,1 0-1,1 0 1,1 1-1,1-1 1,0 0 0,0 1-1,2-1 1,0 0-1,1 0 1,0 0 0,1 0-51,-10 2 1,1-1-1,0 1 1,0-1 0,1 1-1,-1-1-118,3 1 0,-1-1 0,1 1 0,-1 0 0,1-1 0,1 1-10,0 0 1,0 0 0,1-1 0,0 1-1,0 0 1,0 0-6,1 0 0,0 1 0,1-1 0,0 1 0,-1-1 1,1 1-6,1-1 0,0 1 1,0-1-1,0 1 1,0 0-1,0 0-2,1 0 1,-1 0-1,1 0 1,0 0 0,0 0-1,0 1-1,-9 0 1,0-1 0,1 1-1,-1 0 1,0 0 0,1 0-1,-1 0 0,9 0 1,1 0 0,-1 0-1,0-1 1,0 1 0,0 0-2,0 0 1,0 0 0,-1 0-1,1 0 1,0 0 0,-1 0-4,0 0 1,0 0 0,0 1 0,-1-1 0,0 1 0,1-1-2,-2 1 0,0-1 0,0 1 0,0-1 0,-1 1 0,1 0-3,-2 0 0,0 0 0,-1 0 1,1 0-1,-1 0 0,0 0 2,-2 1 0,0-1 0,0 0 0,0 1 1,-1-1-1,0 1-1,8 0 1,0-1 0,-1 1 0,0 0 0,-1-1-4,-2 2 1,-1-1-1,0 0 1,-1 1 0,0-1-4,-3 1 0,-1-1 0,0 1 0,-1 0 1,-1-1-14,9 1 0,-2 0 0,0 0 0,1 0-50,-5 1 0,2 0 1,0 0-1,-2 0 1,-4 0-59,12 0 0,-5 0 0,0 1-153,8 1 0,1-1 1,-10 2-211,-14-1 0,-7 0-492,5 3 0,-30 1 820,-40-2 0,-13-2 0,16 1 0,-10-1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0.90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8631 4892 11874,'-50'13'196,"-1"0"1,1-1-1,6 0 1,1-1 0,7-1 478,-13 7-418,33-8-55,70-10-59,-23-3 0,4-1 95,25-3 0,4-1 117,-3-2 1,2-1-50,-15 3 0,2 0 1,1-1 20,5 0 1,2-1 0,0 0-83,-10 3 1,1-1 0,0 1 0,1-1-1,3-1 1,0 1 0,2-1 0,4 0-83,-2 1 1,4-1 0,3 0 0,1 0 0,-1 0 0,-3 1 32,1 0 1,-1 0-1,-2 0 1,3 0 0,2 0-83,-6 1 1,3-1 0,2 0 0,0 0 0,0 0-1,-1 1 1,-4 1-65,0-1 1,-3 2-1,-1-1 1,-1 1-1,1 0 1,1 0-11,2 0 0,0-1 0,1 1 0,0 0 0,0 0 0,1 0-11,0 0 0,1-1 0,0 1 0,0 1 0,0-1 0,1 0-8,0 0 1,-1 1-1,0 0 1,2-1 0,1 1-1,4-1-3,-10 1 0,3 1 0,2-1 0,2-1 0,0 1 0,0 0 1,-1 0-1,-1 1 0,-3-1-14,5 0 1,-3 1 0,-1-1 0,0 1 0,0-1 0,2 1-1,2-1-3,-4 1 0,2 0 1,2-1-1,1 1 0,0-1 1,0 1-1,-2-1 0,-2 1 1,-2 1-4,1-1 0,-3 0 1,-1 1-1,-2-1 1,1 1-1,-1 0 0,1 0 2,1-1 0,-1 1 0,1 0 0,-1 0 0,0 0 0,1 0 0,-1 0-1,8 0 0,1 0 0,-1 0 0,1 0 1,-1 0-1,0 0-1,-2 0 0,0 0 0,-1 1 0,1-1 0,1 0 1,2 1-8,-5-1 1,3 1-1,1-1 1,2 1 0,-1 0-1,-1-1 1,-2 1-1,-2 0 2,4-1 1,-3 1-1,-1 0 1,-1 0 0,1 0-1,3 0-4,0 0 1,2 0 0,2-1-1,0 1 1,-1 0 0,-3 0-1,-4 0-8,0 1 0,-4-1 0,-2 0 0,-1 1 0,1-1-12,9 1 0,0 0 0,-1 0 0,0 0-13,-6-1 1,-1 1 0,-1 0 0,3 0-95,5 1 1,3-1 0,-1 1 0,-5 0-50,-2 0 0,-5 0 1,1 0-115,6 0 1,0 1-1,-8 0-683,9 4 0,-32 1 0,-36 1 0,-35 1 787,1-3 0,-2-1 1,-5 1-1,-9-1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1.21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7954 5264 17055,'-59'8'5,"1"0"1,9-2 0,12 0-12,26-1 146,43-4-67,1-4 0,6-1 22,13-1 0,5-2-9,-12 1 0,2 0 0,2-1 24,4 0 0,3-1 0,5-1 86,-5 2 1,6-2-1,3 0 1,-1 0 0,-2 0-66,-9 2 1,-2 0 0,1 1 0,0-1 0,3-1-27,4 1 0,1-2 1,3 1-1,0-1 1,2 1-1,0-1 17,-10 2 1,1-1 0,2 1 0,0-1 0,-1 1 0,0-1 0,0 1 0,-3 0-40,9-1 1,-3 0-1,0 1 1,0-1 0,1 0-1,3 0-41,-11 2 0,3-1 1,1 0-1,1-1 1,0 1-1,0 0 0,0 0 1,-3 0-1,-1 1 6,3-1 0,-4 1 0,0-1 0,-1 1 0,1 0 0,2 0 0,4 0 10,-5 0 1,3 0 0,2 0 0,2 0 0,1 0 0,0-1 0,-1 1 0,0 0 0,-2 1 0,-1-1-29,3 0 0,-3 0 0,0 1 0,-1 0 0,0-1 0,1 1 0,1-1 1,3 1-10,-2-1 0,2 1 0,1-1 1,2 1-1,1-1 0,-1 0 1,0 1-1,-2-1 0,-1 1 0,-3 1-1,1-1 0,-2 1 1,-1-1-1,-1 1 1,-1 1-1,1-1 0,-1 0 1,1 0-6,2 0 0,-1 0 1,0 1-1,0-1 1,1 0-1,-1 0 1,0 1-1,1-1-3,-1 1 1,1-1-1,0 1 1,-1 0 0,1 0-1,0-1 1,0 1 0,-1 0-4,0 0 0,0 0 0,-2 0 0,1 1 0,1-1 0,1 0 0,1 0 1,2 1-2,-6-1 0,2 1 0,2 0 0,1 0 0,1-1 0,0 1 1,-1 0-1,1 0 0,-2 0 0,-2 0 0,-1 0-8,8 0 1,-3 0 0,-1 0 0,-2 0-1,1 0 1,1 1 0,0-1 0,3 0-3,-4 1 0,0-1 1,2 0-1,1 1 0,1-1 1,-1 1-1,1-1 0,-2 1 1,1 0-1,-2 0-10,2 0 0,1 0 0,-1 0 0,0 1 1,0-1-1,-2 1 0,0 0 0,-2-1 1,-2 1-9,4 0 1,-3 0 0,-2-1 0,0 1 0,0 0-1,1 0 1,2 0-6,0 0 1,3 1-1,1-1 1,1 0-1,-1 1 1,-1-1 0,-4 1-1,-3 0-27,8-1 1,-5 1-1,-2 0 1,-1 1 0,0-1-42,8 1 1,-1 0-1,0 1 1,0-1-105,-8 1 0,1-1 1,0 0-1,-1 1 0,-4 0-131,14 2 0,-4 1 0,-2-1 0,-4-1 0,-2 0 0,-12 3-656,-5 7 738,-81-5 0,17-3 0,-12-2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1.5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7971 6060 11353,'50'-10'196,"1"0"1,-1 0-1,0-1 1,1 1 0,9-2-75,-12 2 1,7-1 0,4-1 0,5-1 0,2 0 0,1 0 0,0 0 0,-1 1-25,-7 2 0,0 0 0,1 0 1,1-1-1,1 1 0,0 0 1,0 0-1,1 0 0,0 0 1,0-1-18,-7 2 1,1-1 0,1 0 0,-1 0 0,1 0 0,1 0 0,-1-1 0,0 1 0,0 0 0,0 1 0,0-1 0,-1 1 7,4 0 0,1 0 1,0 0-1,0 0 0,0 0 1,-1 1-1,0-1 0,-2 2 1,-1-1-1,-3 1 1,-1 0 50,8-1 0,-3 1 1,-3 0-1,-1 0 1,0 1-1,0 0 1,2 0-1,1-1 0,2 1 1,-1 0-1,1 0 1,-1 0-1,1 0 1,0 0-1,1 0 0,1 0 1,-1 0-1,1 0 1,0 0-1,0 1 1,0-1-19,-7 1 1,1 0 0,-1 1 0,1-1 0,-1 0 0,1 1 0,-1-1 0,1 1-1,-1-1 1,-1 1 0,0 0 0,-1-1 0,2 1 0,2 0 0,3-1 0,3 1-53,-10 0 0,3 0 0,4 0 0,1 0 1,2 0-1,1-1 0,1 1 0,1 0 0,-1 0 1,-1 0-1,-1 0 0,-2 0 0,-3 0 1,-2 1 38,10-2 0,-4 2 0,-3-1 0,-1 0 1,-1 1-1,1-1 0,1 1 0,3-1 1,3 0-75,-10 1 0,2-1 0,2 1 0,1-1 1,1 0-1,2 1 0,-1-1 0,1 0 1,0 1-1,-2-1 0,0 1 0,-1-1 1,-3 1-1,-1 1-51,6-2 1,0 2 0,-2-1 0,0 0 0,-2 1 0,-1 0 0,-1-1 0,0 1 0,-1 0 0,-2 0-5,11-1 0,-3 1 0,-1 0 0,-1 0 0,0 0 0,1-1 0,2 1-1,-6 1 0,2-1 1,2 0-1,0 0 1,0 0-1,-1 1 1,-1-1-1,-3 1 1,-3-1-37,16 1 1,-6 0 0,-2 0 0,0 0 0,3 0-93,-3 1 1,3-1 0,1 1-1,-1-1 1,-2 1 0,-4 0-25,7-1 1,-3 1 0,-2-1 0,1 1-25,-6 0 0,3 0 1,-1 0-1,-3 0 0,-6 0-131,2 1 0,-6 0 0,-6 1-656,22 2 0,-39 4 738,-79-1 0,23-3 0,-12-1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28.0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8379 6425 16702,'-50'13'190,"0"-1"1,8-3-1,14 0-61,29-2 28,41-11-79,-4 0 1,5-2 19,14-3 0,4-2-3,-13 3 0,1-1 0,2 1 37,6-2 1,2 0 0,1-1 0,-10 3 0,1-1 0,1 0 0,0 1 25,4-2 0,2 1 1,0-1-1,1 1-27,-8 0 0,0 1 0,1 0 0,1-1 1,0 1-15,3-1 1,-1 1-1,1-1 1,3 0 0,4-1-18,-8 2 0,3-1 0,3 0 0,2 0 0,1 0 0,-1 0 0,-2 0 0,-2 1-63,0-1 1,-3 2 0,-1-1-1,0 0 1,1 1 0,1-1 0,3 0-17,-2 0 1,2 0 0,2 0 0,1 0-1,1-1 1,-1 1 0,-1 0 0,-1 0 0,-3 1-2,5 0 0,-3 0 0,-1 0 0,0 0 0,-1 1 0,0 0 0,1-1-7,2 1 1,1-1-1,-1 1 1,1 0 0,0 0-1,0 0 1,-1 0-7,2 0 0,0 0 0,0 0 0,0 0 1,0 0-1,0 1 0,0-1-6,-7 1 0,-1 1 1,1-1-1,0 1 1,-1-1-1,1 1 1,0-1-1,-1 1 0,1 0 1,0 0-1,0-1 1,0 1-1,-1 0 1,1 0-1,0 0 1,-1 0-5,9 0 1,-1 0-1,0 0 1,0 0 0,0 0-1,-1 0 1,1 0-6,-1 0 0,-2 1 0,0-1 0,1 0 0,0 1 0,3-1 0,1 1-4,-10 0 0,2 0 0,2 1 1,2-1-1,-1 0 0,1 1 0,-1-1 1,-1 1-1,-2-1 0,-2 1-2,10-1 0,-3 1 1,-2-1-1,0 1 1,0 0-1,1-1 1,2 1 1,-6 0 0,1 0 0,1 0 0,1 0 1,0 0-1,0 0 0,-1 0 0,0 1 1,-2-1-37,9 1 0,-1 0 0,0-1 0,-1 1 0,-1 1 0,-3-1 0,-1 0 3,6 0 0,-4 0 0,-1 1 0,0-1 1,2 0-6,-2 1 1,3-1-1,1 1 1,-2-1-1,-3 1 1,-4 0-49,-2 0 0,-4 0 0,-2 1 0,-1-1-95,9 1 1,-1 0 0,-3 1-285,13 0 1,-5 0 8,-14 1 1,-5 1-517,4 3 728,-73-3 1,-21 0 171,7-1 0,-5-2 12,3 1 1,-6-1 0,-2 0-1,1 0-40,-9-1 0,1 0 0,-7 0 23,14 0 0,-3 0 1,-3 0-1,-2 0 0,-1 0 1,-1 0 83,8 0 0,0 0 0,-2 0 0,-1 0 0,0 0 0,-1 0 0,1 0 0,0 0 14,-2 0 0,0 0 0,0 1 0,-1-1 1,0 0-1,1 1 0,-2-1 0,1 0 0,5 1 0,0-1 1,-1 0-1,1 1 1,-1-1-1,0 0 0,-1 1 1,0 0-1,0 0 8,1 0 1,-1 1 0,0 0 0,-1-1 0,0 1 0,0 0 0,0 0 0,1 1 0,2-1 0,0 0-2,-3 0 1,1 0 0,2 0 0,1 1 0,-1-1 0,0 1 0,-2-1 0,-2 1-2,2 0 0,-2 0 0,-2 0 0,-1 0 0,0 0 0,-1 0 1,2 1-1,1-1 0,1 1 0,3-1 10,-9 1 1,3 1 0,2-1 0,0 0-1,1 1 1,0-1 0,-1 1 5,-1 0 0,0 0 0,0 0 1,0 0-1,0 1 0,1-1 0,-1 1 5,0 0 1,1-1 0,-1 1 0,1 0 0,0 0 0,0 0 0,-1 1 2,1-1 0,0 1 0,1 0 1,-1-1-1,0 1 0,1 0 0,-1 1-3,2-1 1,-1 0 0,1 1 0,0-1 0,0 1 0,0-1 0,1 1-10,0 0 0,0 0 0,1 0 1,-1 0-1,1 0 0,0 0 0,0 0-11,2 0 0,0 1 0,0-1 0,0 1 0,1-1 0,0 1 0,-1 0-8,-6 0 1,0 1-1,1 0 1,-1 0-1,1 0 1,1 0-7,1 0 1,1 0 0,-1 1 0,2-1 0,-1 0-1,1 1-2,3-1 0,0-1 0,0 1 0,0 0 0,1 0 0,0 1-3,-7 0 1,1 1 0,-1 1 0,2-1 0,0 0 2,4-1 0,0 1 0,1 0 0,0-1 0,1 1 0,-8 2 0,1 0 0,0 0 0,2 0 2,5-2 1,1 1 0,2 0 0,0-1 1,-8 3 0,2 1 0,2-2-12,8-1 1,1 0-1,4-1 50,-8 3 0,5 0 143,-12 5 95,35-7 211,65-15 1,28-9-197,-19 4 1,5-2-174,-6 0 0,7-1 0,2 0 0,-2 0-1,-7 1 1,-2 0 0,1-1 0,1 1-32,-5 1 1,0 0 0,1 0 0,1 0-1,1 0-16,3 0 0,0-1 0,2 1 0,2-1 0,4 1-21,-7 1 0,4-1 0,3 0 1,1 1-1,1-1 0,0 1 0,-2-1 1,-2 2-39,0-1 0,-2 1 0,-2-1 0,0 2 1,2-1-1,0 0 0,4 0-6,-10 0 0,2 1 0,1 0 0,1-1 0,1 1 0,0-1 0,1 1 0,0 0 0,1 1 0,-1-1 3,-2 1 1,0 0 0,0 1-1,1-1 1,0 1 0,1 0 0,-1 0-1,1 0 1,0 1 0,1-1 0,0 0-12,-3 1 1,2-1 0,-1 1 0,1 0 0,0 0 0,0 0 0,1 0-1,-1 0 1,1 0 0,-1 0 0,1 0 0,-1 0-3,0 0 0,0 0 0,0 1 0,-1-1 0,1 0 0,-1 0 0,1 0 0,1 1 0,-1-1 1,1 0-1,1 1 0,1 0 0,-4 0 1,2 0-1,1 0 1,0 0 0,1 0-1,0 0 1,0 1-1,0-1 1,0 1 0,-1-1-1,0 1 1,-1 0-1,-2-1 1,0 1-4,4 0 0,-1 0 1,-1 0-1,-1 1 1,0-1-1,-1 0 1,0 1-1,-1-1 1,1 1-1,0-1 1,0 1-1,6-1 1,0 1 0,0-1-1,0 0 1,0 1 0,-1-1-1,0 1 1,0 0 0,-1-1-1,-1 1 2,1 0 0,0 0 0,1 0 0,-2 0 1,0 0-1,-1 1 0,-2-1 0,-3 0 1,-1 1-4,5-1 0,-3 1 1,-3-1-1,-1 1 0,2 0 1,2 0-4,0 0 0,4 1 0,0-1 0,1 1 0,-2 0 0,-1-1 0,-3 1 2,5 0 0,-3 0 1,-2-1-1,0 1 1,3 0-3,-3 0 1,2 0-1,1 1 1,-1-1-1,-2 0 1,-6 0-16,13 2 1,-6-1 0,0 1-109,1 0 0,0 0 1,-7 1 46,-3 0 0,-6 0 25,1 1 0,-18-1 92,-47-2 1,-18 0-26,1-2 1,-6-1-9,-6 1 0,-5-1 0,-2-1 3,2 1 1,-2-2 0,-6 0 4,13 0 1,-5 0-1,-2 0 1,-3-1-1,-2 0 1,0 1 4,7-1 0,-2 1 0,-1-1 1,0 0-1,-2 0 0,0 1 1,0-1-1,1 0-7,4 0 1,1 0 0,-1 1 0,0-1 0,0 0 0,-1 0 0,1 0 0,-1 0 0,-1 1-2,-2-1 1,-2 0-1,-1 0 1,0 0 0,1 0-1,-1 0 1,2 0-1,1 1 1,2-1 0,-7 0 0,3 1 1,1-1-1,1 1 1,0 0-1,0 0 1,-2-1-4,7 1 1,-1 1-1,-1-1 1,1 0-1,-1 0 1,1 0-1,-1 1 1,0-1 1,-1 0 1,0 1-1,0-1 1,0 1 0,-1 0-1,1-1 1,-1 1 0,0 0-4,0-1 1,0 1 0,-1 0 0,1 0 0,-1-1-1,1 1 1,-1 0 0,0 0 1,0 1 0,0-1 0,0 1 1,0-1-1,0 1 0,0 0 0,0-1 1,0 1 1,0 0 0,2 0 0,0-1 1,0 1-1,0 0 0,-2 0 1,-1 1-1,-3-1 5,8 1 0,-3 0 0,-1 0 0,-2 1 1,0 0-1,-1-1 0,1 1 0,0 0 1,2 0-1,1-1 0,2 1-5,-7 0 0,3 0 1,2 0-1,1 0 0,0 0 1,-2 1-1,-2-1 1,-4 2-9,13-2 1,-3 1 0,-3 0-1,-1 1 1,-1-1 0,-1 1-1,0 0 1,0 0 0,2 0 0,1 0-1,3 0 1,2 0 0,4-1-8,-12 2 0,4 0 0,4 0 0,1 0 1,0 0-1,-1 0 0,-2 1-1,-1 0 1,-2 0 0,-2 1 0,1-1 0,0 1 0,1 0 0,4 0 0,3 0-6,-5 1 1,5 0-1,2-1 1,0 2 0,-2 0-2,-7 2 0,-1 1 0,0 1 1,1 0-1,2 0 7,-3 1 1,2 1 0,2 0 0,1 0 13,3-1 1,1 0-1,2 0 1,5 0 27,-19 7 1,27-1 185,53 0-110,34-13 0,14-8-63,-19 2 1,3-2 0,5-1 16,-4-1 1,7-1-1,3-1 1,2 0 0,-1-1-1,-5 1-22,-1 0 1,-2-1-1,-2 1 1,2-1 0,3 0-20,-3 1 0,3-1 1,2 0-1,1 0 1,-1 0-1,0-1 0,-2 2-1,1-1 1,-2 0-1,0 1 1,0-1 0,0 1-1,1-1-9,5 1 0,0-1 0,0 0 0,1 0 1,1 0-1,-1 1-8,-6 0 1,-1-1 0,0 1 0,1 0 0,1 0 0,3 0 0,2 0-2,-5 0 0,2 0 1,1 0-1,2 1 0,1-1 1,1 0-1,2 0 0,1 0 1,1 1-1,1-1-1,-12 1 1,1 0-1,1 0 1,2 1 0,0-1-1,1 0 1,1 0 0,1 0-1,-1 1 1,1-1 0,1 0-1,-1 1 1,0-1 0,-1 0-1,0 1 0,-2-1 1,0 1 0,-1-1 0,1 1 0,0-1 0,0 1-1,0 0 1,0-1 0,0 1 0,1 0 0,-1-1 0,1 1 0,1 0-1,-1 0 1,1 0 0,1 0-4,-3 0 1,1 0 0,2 0-1,0 0 1,1 0 0,0 0 0,0 0-1,0 0 1,1 1 0,-1-1 0,-1 0-1,0 1 1,-1-1 0,-1 1-1,-1-1 1,-2 1 0,-1-1 0,-2 1 0,14-1 0,-3 1 0,-2 0 0,-1-1 0,-1 1 0,-2 0 0,0 0 0,-1 0 0,0 0 0,0 0 0,0 0 0,2 1 1,-1-1-1,-1 0 1,1 0-1,-2 0 1,1 1-1,-2-1 1,1 1 0,-2-1-1,1 0 3,6 1 1,0-1-1,-1 1 1,-1 0-1,0-1 1,0 1 0,-1 0-1,0-1-3,4 1 0,-1 0 0,-1-1 0,1 1 0,-1 0 0,1-1 0,0 1-3,-4 0 1,1 0 0,0 0 0,1-1 0,-1 1 0,-1 0 0,-3 0 0,-2 0-1,15 0 1,-1 0 0,-4 0 0,-6-1 0,-8 1 2,15-2 0,-31-1-6,-64 0 1,-30-1-5,11 2 0,-10-1 0,-5 1 0,-3-1 0,3 1 8,11 0 0,1 0 0,-2 1 0,1-1 0,-2 0 0,-1 1 1,2-1 0,-2 1 0,0-1 1,-1 0-1,0 1 0,1-1 1,2 1 0,-1 0 1,2 0 0,1 0 0,-1 1 0,-1-1 0,-5 0 2,6 1 1,-3-1 0,-1 0 0,-2 1 0,-2-1-1,0 1 1,-1 0 0,0 0 0,1 0-3,1 0 1,0 1 0,0-1-1,-1 1 1,0 0 0,-1 0 0,-1 0-1,-1 0 1,-1 0 0,-1 1 1,11-1 1,-2 0-1,-1 1 1,0-1 0,-1 0-1,-1 1 1,0-1-1,-1 1 1,0 0 0,0 0-1,1 0 1,-1 0 0,0 0-1,1 1 1,-1-1 0,-1 1 0,1 0 0,-1 0 0,1 0 0,-1 0 0,0 0 0,0 1 0,0-1 0,0 1 0,1 0 0,-1 0 0,0 0 0,0 0-5,0 0 1,0 1-1,0-1 1,0 1 0,-1 0-1,1 0 1,0 0 0,0 1-1,0-1 1,0 1 0,0 0-1,0-1 1,0 1 0,0 0-2,2 0 0,-1 0 0,1 1 0,0-1 0,0 0 0,0 1 0,0-1 0,0 1 0,0 0 0,-1 0 0,1 1 0,-1-1 0,-1 1 0,1 0 1,3 0 0,-1 0 0,0 0 1,-1 1-1,0 0 0,0 0 1,-1 0-1,1 0 0,0 0 1,0 1-1,0-1 0,1 1 0,1-1 1,0 0-1,2 0 0,0 0-3,-8 2 1,1-1 0,1 1 0,1-1 0,0 1-1,1 0 1,0-1 0,1 1 0,1-1 0,-1 1-1,1 0 1,0-1 1,-2 2 0,0-1 0,0 0 0,-1 1 0,2-1 0,0 0 0,1 1 0,2-1 0,1 0 0,3 0 0,2-1-5,-14 4 1,3-1-1,2 0 1,4 0-1,1 1 1,2 0-64,-12 6 0,3 0 0,4 0 0,8 0 22,-11 5 0,25 2 126,44 1 1,21-3-36,12-16 1,17-11-1,7-4 1,0 1-23,-7 2 0,3 0 1,1-1-1,1-1 0,0 0-7,-9-1 0,-1 0 0,1 0 0,2-2 0,2 1 0,4 0 9,-9 0 1,4 0-1,3 0 1,1 0-1,2 0 1,0-1 0,1 1-1,0-1 1,-1 1-1,-1 0-8,-2 1 0,-2-1 0,-1 1 0,1 0 1,-1 0-1,2 0 0,1 0 0,2 0 0,3-1 1,3 1-11,-16 1 0,3 0 0,1 0 1,3-1-1,1 1 0,2-1 1,0 0-1,2 1 0,0-1 1,0 0-1,1 0 0,-1 1 1,-1-1-1,0 1 0,-2 0 0,-1 0 1,-1 0-1,-3 0 0,-2 1-3,11-2 1,-4 1 0,-1 1 0,-2-1 0,-1 1 0,-1-1 0,-1 1-1,2 0 1,0 0 0,2 0 0,2 0 0,2-1 1,-7 2 0,3-1 0,0 0 1,3 0-1,0 1 0,1-1 1,1 0-1,1 0 0,-1 0 1,0 1-1,0-1 0,-1 1 1,-1 0-1,-1-1 0,-1 1 0,-2 1 1,-2-1-3,7 0 0,-2 1 1,-1 0-1,-2 0 0,0 0 1,-2 0-1,0 1 0,0-1 1,0 1-1,0-1 0,1 0 1,0 1-3,0-1 0,0 0 0,0 0 0,0 1 0,0-1 0,-1 0 0,1 0 0,0 1 0,1-1 0,0 1 0,0 0 0,1 0-4,-1 0 1,2 0-1,0 0 1,0 0-1,1 1 1,0-1 0,1 1-1,-1 0 1,0 0-1,-1 0 1,0 0-1,0 0 1,-1 0-8,0 1 1,0 0 0,-1 0 0,0 0-1,0 0 1,0 1 0,-1 0 0,1-1-1,-1 1 1,1-1 0,0 1 0,0 0 3,3-1 1,0 1 0,1 0 0,0-1 0,0 1 0,0 0 0,0 0 0,-1-1 0,0 1 0,-1 0 0,-1 0 0,-1 0-5,4 1 1,0-1 0,0 0 0,0 1 0,-2 0 0,0-1 0,-2 1 0,-3-1 0,-1 1 0,-3 0-13,11 0 1,-2 0 0,-2 1-1,-5-1 1,-5 0 0,-9 0 8,14 1 0,-27-1 33,-53 0 1,-27-2-24,14-1 0,-8-1 1,-6-1-1,-4 0 0,-5 0 1,-2 0 9,16 1 1,-4-1 0,-2 0 0,-4 0 0,-1 0 0,-1 0 0,-2 0 0,-1 0 0,-1-1-1,1 1 1,1 0 0,0 0 0,1 0-6,0 0 0,0 0 1,1 1-1,-1-1 0,1 0 1,-1 0-1,0 0 0,-1 1 1,0-1-1,-1 0 0,-1 1 1,-1-1-1,-1 0-2,8 1 0,-1-1 1,-1 0-1,-2 1 1,-1-1-1,-1 0 0,0 1 1,0-1-1,-1 0 1,1 1-1,0-1 0,1 1 1,0-1-1,1 1 1,2 0-1,1 0 0,2 0 1,2 0 0,-13 0 0,2 0 0,3 1 0,2-1 0,0 1 0,2-1 0,-1 1 0,0 0 0,-1 0 0,-2 0 0,-2 1 2,4-1 0,-1 1 0,-2 0 0,-1 0 0,-1 0 0,0 0 0,-1 1 0,1-1 0,1 1 0,0-1 0,2 1 0,2-1 0,2 1 0,3 0 3,-8 0 1,4 0-1,3 0 1,1 0 0,1 0-1,0 0 1,-2 1 0,-3 0-1,-4 0-3,8 0 0,-3 0 1,-3 0-1,-2 1 1,-1-1-1,-1 1 1,-1 0-1,0 0 1,1 0-1,1 0 0,2 0 1,2 0-1,2 0 1,4-1-1,-13 2 1,5 0 0,3-1 0,2 1 0,0 0 0,-1 0-1,-3 0 1,-4 1-4,11-1 0,-3 1 0,-2 0 0,-2 0 0,-1 1 1,-1-1-1,0 1 0,0 0 0,2 0 0,1-1 1,2 1-1,3 0 0,4-1-1,-14 2 0,7-1 1,2 1-1,2-1 1,-1 1-1,-4 1 1,-4 2-5,9-3 1,-3 2 0,-3 1 0,-2 0 0,-2 0 0,-1 1 0,1 0 0,1 0 0,1 0-1,2 0 1,4 0 0,3-1-2,-9 2 1,5 0 0,3 0-1,1 0 1,0 0 0,-1 1-1,-3 1-1,3 0 0,-4 0 0,-1 2 0,-2-1 0,2 1 0,1 0 0,3-1 0,4 0 0,7-2 9,-12 4 0,7-2 1,6 1-1,6 2 44,-10 14 0,26-5 5,74-16-13,-2-9 1,14-2-1,9-4-18,-28 1 0,6-2 1,3-1-1,3-1 0,3-1 1,2 1-1,0-1 0,1 0 1,-1 1-10,-7 1 0,1-1 0,1 1 1,0 0-1,1-1 0,1 1 1,1-1-1,0 1 0,1-1 0,1 0 1,0 0-1,0 1-6,-4-1 0,-1 0 0,2 1 0,0-1 0,0 0 0,1 0 0,0-1 1,1 1-1,0 0 0,1 0 0,0 0 0,1 0 0,-1 0 0,2 0 1,-1 1-5,-4-1 0,2 1 0,1 0 1,1 0-1,0-1 0,1 1 1,1 0-1,-1 0 0,1 0 1,-1 0-1,0 0 0,-1 0 1,-1 0-1,-1 1 0,-1-1 1,-1 1-1,-2 0 0,-2 0 1,13-1 1,-4 0-1,-2 0 1,-2 1-1,-1 0 1,0 0 0,0 0-1,0 0 1,2 0-1,2 0 1,3 0 0,-11 1 0,3-1 0,1 1 0,1 0 0,1-1 0,0 1 0,1-1 1,1 1-1,-1 0 0,1-1 0,-1 1 0,0 0 0,-1 0 0,-1 0 0,-1 1 1,-2-1-2,5 0 0,0 1 0,-2-1 1,1 1-1,-1 0 0,-1 0 1,0 0-1,-1 0 0,0 0 0,-1 0 1,0 0-1,-1 0 0,1 0-3,7 0 0,-1 0 1,-1-1-1,-1 1 1,0 0-1,-1 0 0,2 0 1,1 0-1,1 0 1,3 0-4,-8 0 0,3 0 0,2 1 0,3-1 1,0 0-1,1 1 0,0-1 0,-1 0 0,-1 1 1,-2-1-1,-3 1 0,-3 0 0,-4 0 0,-5 0 3,12 0 0,-7 0 0,-5 0 1,-1 0-1,2 0 0,5 0-3,0 1 1,6-1 0,3 0-1,2 0 1,0 1 0,-3-1 0,-4 0-1,-7 0 1,-9 1-2,39-1 1,-41-2 50,-52-2-40,-20 2 1,-17 2-1,-10 1 0,14-1 1,-8 0 0,-5 0-1,-5 0 1,-3 1 0,-2-1-1,-1 0 1,2 1 0,1 0-4,5 0 0,0 1 0,0-1 1,-1 1-1,0-1 0,-1 1 0,-2 0 1,0 0-1,-3 1 0,-1-1-3,14 1 0,-1-1 1,-2 1-1,0-1 0,-1 1 1,-2 0-1,0 0 0,0 0 1,-1 0-1,0 0 0,-1 0 1,0 1-1,1-1 0,-1 1 1,0 0-1,1 0 1,1 0 0,-1 1 1,1-1-1,-1 1 0,0-1 1,0 1-1,0 0 0,-1 0 1,0 0-1,1 1 0,-2-1 1,1 1-1,-1 0 1,0 0-1,0 1 0,-1 0 1,0 0-4,5-1 0,-1 1 0,0 1 0,0-1 1,-1 1-1,0 0 0,-1 0 0,1 0 0,-1 0 1,0 1-1,0 0 0,0-1 0,0 1 0,0 0 1,0 0-1,1 1 0,-1-1 0,1 0 0,0 1 1,0-1 0,-1 1 0,-1 0 0,0 0 0,1 1 1,-1-1-1,1 1 0,-1-1 0,1 1 1,0 0-1,0 0 0,0 0 0,0 0 1,0 0-1,0 0 0,1 0 0,0 1 1,0-1-1,1 0 0,-1 0-1,-3 1 1,0 0 0,-1 0-1,0 0 1,1 0 0,-1 0 0,1 1-1,0-1 1,0 0 0,1 0-1,1 1 1,0-1 0,2 0 0,0 0-1,1-1 1,2 1 0,0-1 1,-6 2 0,1 0 0,1-1 0,0 1 0,2 0 0,1-1 0,1 0 0,1 0 0,1 0 0,1 0 0,1-1 1,1 0 0,-12 3 0,-1 0 0,0-1 0,3 0 0,3 0 0,5-1 0,6-1 0,9-2 14,-23 6 0,32-5 70,67-9-73,1-3 0,10-4 0,9-2-3,-12 3 0,8-2 0,6 0 0,3-1 0,3 0 0,1-1 1,-3 1-1,-3 1 0,-5 1-5,10-2 0,-7 1 1,-2 1-1,5 0 1,10-2-2,-22 3 0,6 0 1,3-1-1,5 0 1,1 0-1,3-1 0,1 1 1,1-1-1,-1 1 1,-1-1-1,-3 1 1,-2 1-1,-3-1 0,-5 2 0,7-2 0,-6 2 0,-3-1 0,-2 1 1,1 0-1,2 0 0,4 0 0,7-1 0,-15 2 0,5-1 0,2 0 0,4 0 1,2 0-1,2 0 0,2-1 0,0 0 0,1 1 1,1-1-1,-1 1 0,-1 0 0,-1 0 1,-2 0-1,-2 0 0,-3 0 0,-3 1 0,-3 0-1,12-1 0,-5 1 1,-5 0-1,-2 1 0,0-1 1,0 1-1,3-1 0,5 1 1,5-1 0,-14 1 0,4 0 0,3 0 0,2 0 0,3-1 0,2 1 0,1 0 0,2-1 0,0 1 0,0 0 0,0 0 0,-1 0 0,0-1 0,-2 2 1,-2-1-1,-3 0 0,-2 1 0,-3-1 0,-4 1-2,13 0 0,-5 0 0,-4 0 0,-3 1 0,-1-1 0,1 1 0,2-1 0,4 1 0,5 0-3,-9 0 0,3-1 0,4 1 0,3 0 0,1 0 0,3 0 0,1-1 0,0 1 0,1 0 0,-1 0 0,-1 0 0,-2 0 0,-1 0 0,-4 1 0,-2-1 0,-4 1 0,-4-1-1,18 1 1,-8 0 0,-4 0 0,-3 0 0,1 1 0,4-1 0,6 1 0,-12-1 0,5 1 0,4-1 0,2 1 0,2 0 0,1-1 0,0 1 0,-2 0 0,-1 0 0,-3 0 0,-3 0 0,-6 0 0,-5 0 0,14 0 1,-9 1 0,-5-1 0,1 1 0,5 0-16,8 0 0,8 1 0,1 0 1,-3 0-1,-8 0 0,-15 0 12,-1 0 1,-22 1 27,-55 2 1,-25 1-27,17-5 0,-3-1 1,-10 0 2,9 1 0,-9-1 1,-7 0-1,-4 0 0,-2 0 1,-1 0-1,1 0 1,5 0-1,5 0 0,-2 0 0,6 0 0,3 0 0,-2 0 0,-5 0 0,-8 0 0,19 0 0,-5 0 1,-4 1-1,-3-1 0,-3 1 1,-2-1-1,-1 1 0,-1-1 1,-1 1-1,0 0 0,2 0 1,1-1-1,2 1 0,2 0 1,4-1-1,3 1-2,-15 0 1,7 0 0,4 0 0,1 0 0,0 0 0,-3 1 0,-6 0 0,-8 0 1,25 0 1,-2-1-1,-3 1 1,-3 0-1,-2 0 1,-2 0-1,-2 1 1,-2-1-1,0 1 1,-2 0 0,-1-1-1,0 1 1,-1 1-1,1-1 1,-1 0-1,1 0 1,1 0-1,1 1 1,0-1 0,3 0-1,0 1 1,3-1-1,2 0 4,-9 1 0,1 1 0,2-1 0,1 0 0,1 1 1,1-1-1,0 1 0,1 0 0,-1-1 0,1 1 1,0 0-1,-1 0 0,0-1 0,-1 1 0,0 0 1,-2 0-4,5-1 0,-1 0 0,0 0 0,0 0 0,-1 0 0,0 1 0,-1-1 0,1 0 0,-1 0 0,0 0 0,0 0 0,0 1 0,0-1 0,1 1 0,-1 0 0,1-1 0,0 2 0,0-1 0,1 0-2,-5 2 1,-2 0 0,-1 0-1,0 0 1,-1 1 0,1 0-1,-1 0 1,1 0 0,1 0-1,1 0 1,1 0 0,2 0-1,2 0 1,2 0 0,3-1-1,2 0 1,4-1-1,-19 3 0,9 0 1,4-1-1,2 0 1,0 0-1,-4 1 1,-8 2 2,15-3 1,-5 1-1,-4 2 1,-2-1 0,-2 1-1,-1 1 1,-1 0 0,1-1-1,1 1 1,1 0-1,4-1 1,2 0 0,5-1-1,5-1-8,-22 6 0,9-1 1,5-1-1,0 1 1,-4 0 6,-8 1 0,-12 2 0,-1 0 0,10-2 0,20-2 0,31-5 42,39-2 0,21-6-23,4-5 0,13-5 0,6-3 0,3-1 0,-3 1-14,-12 4 1,-1-1 0,0 1-1,3-1 1,3 0 0,5-1-3,-13 2 0,3 0 0,3-2 1,2 1-1,2-1 0,1 0 0,2 0 1,1 0-1,0 0 0,1 1 0,0-1 1,-1 1-3,-5 2 1,0-1 0,1 1 0,1 0 0,1 0 0,0 0 0,0 0 0,1 0-1,0 0 1,1 1 0,-1-1 0,1 0 0,-1 1 0,1-1 0,-1 0-1,-3 1 0,0-1 1,-1 0-1,1 1 1,-1-1-1,0 0 0,1 1 1,-1-1-1,2 1 1,0-1-1,0 1 1,2-1-1,0 1 0,2 0 1,1-1-1,2 1 1,-13 2 1,1-1 0,2 0 0,1 0 0,1 1 0,0-1 0,2 0 0,0 0 0,1 1 0,0-1 0,0 0 0,1 1 0,0 0 0,0-1 0,0 1 0,0 0-1,-1 0 1,0 0 0,0 0 0,-1 0 0,-1 0 0,0 1 0,-2 0 0,0-1 0,-2 1-5,11 0 0,-2 0 0,0 0 0,-1 0 0,0 1 0,-1 0 1,-1-1-1,0 1 0,0 1 0,-1-1 0,0 0 0,0 0 1,0 1-1,0-1 0,0 0 0,0 0 0,0 1 0,0-1-2,-1 0 1,1 0 0,-1 0 0,1 0 0,0 0 0,1 0 0,-2 0 0,1 0 0,0 0 0,-1 0 0,-1 0 0,0 1 0,0-1 0,-2 1 0,0-1-1,-1 1 1,-2 0 0,0 0 1,10 0 1,1 0 0,-1 0-1,-1 1 1,0-1 0,-2 1-1,-2 0 1,-1-1 0,-3 1-1,-2 0 1,-3 0 0,-3 0-2,20 0 1,-7 0 0,-4 0 0,-3 1-1,-1-1-20,1 1 1,-1-1 0,-4 1 0,-7 0 27,11-1 1,-25 2 28,-55 2-40,-19-2 0,-20-2 7,26 1 0,-6-1 0,-5 1 0,-6-1 1,-4 1-1,-2 0 0,-1-1 0,-2 1 0,2 0 1,0 1-4,8-1 1,0 0 0,-1 1-1,-1-1 1,0 1 0,-1-1-1,-1 1 1,-1 0 0,-1 0 0,-1 0-1,-1 1 1,-2-1 0,0 1-1,10-1 0,0 0 1,-2 1-1,0-1 0,-2 1 1,0 0-1,-1 0 0,-1-1 1,0 1-1,-1 1 0,-1-1 1,1 0-1,-1 0 0,0 1 1,-1 0-1,1-1 0,0 1 1,0 0-1,0 0 0,0 1 2,2-1 0,0 0 0,0 1 1,0-1-1,-1 1 0,1 0 0,-1 0 1,0 0-1,-1 0 0,1 0 1,-1 1-1,1-1 0,-1 0 0,0 1 1,0 0-1,0 0 0,0 0 1,0 0-1,1 0 0,-1 0 0,0 1 1,0-1-3,2 1 1,0 0-1,-1-1 1,0 1-1,-1 1 1,1-1-1,-1 0 1,0 1-1,0-1 1,0 1 0,1 0-1,-1 0 1,1 0-1,0 0 1,0 0-1,1 0 1,0 0-1,1 0 1,0 0 0,1 0-1,0-1 1,1 1-1,1 0 1,-8 1 0,-1 0 1,2 0-1,-1 1 0,2-1 1,-1 0-1,2 0 1,0 1-1,0-1 0,1 0 1,1 0-1,1 1 0,0-1 1,1 0-1,0 0 1,1 0-1,2-1 0,-15 3 1,-6 2-1,-3 0 1,-2 0-1,2 0 1,2 0 0,6-1-1,8-2 1,11-1-1,11-3 1,16-1-1,16-4 85,15-3-76,14-1 0,17-2 0,13-1 0,12-2 0,7-1 1,6 0-1,2 0 0,-1 0 0,-3 0-6,-18 2 0,2 0 1,2 0-1,3 0 0,1-1 1,2 0-1,1 1 0,1-1 1,0 0-1,1 0 0,0 0 1,-1 0-1,-1 0 0,0 1 1,-1-1-1,-3 1 0,-1 0-2,2 0 0,-1 0 0,-2 0 0,-1 1 0,0-1 0,-1 1 0,0-1 0,0 1 0,1 0 0,0-1 0,1 1 0,2 0 0,1 0 0,2-1 1,-9 2 0,2 0 0,1-1 0,0 1 0,2-1 0,0 1 1,1 0-1,1-1 0,0 1 0,0 0 0,0-1 0,1 1 1,0 0-1,-1 0 0,0 0 0,0 0 0,0 0 0,-1 0 1,-1 0-1,-1 0 0,3 0 0,0 0 0,-1 0 1,0 1-1,-1-1 0,0 0 0,0 1 1,0 0-1,0-1 0,0 1 0,0-1 1,0 1-1,1-1 0,-1 1 0,1-1 1,1 1-1,0-1 0,1 0-3,-2 1 0,0-1 0,2 0 0,-1 0 0,2 1 0,-1-1 0,1 0 0,0 0 0,0 0 0,0 0 0,0 0 0,0 0 0,0 0 1,0 1-1,-1-1 0,0 0 0,0 0 0,-1 0 0,0 0 0,-1 0 5,2 0 0,1 0 0,0 0 0,2 1 0,-1-1 0,0 0 0,0 0 1,0 0-1,-1 0 0,-1 1 0,-2-1 0,0 0 0,-3 0 0,-1 0 1,-2 0-1,-3-1 0,-2 1 0,-3 0-27,28-4 1,4 0 0,-3-1 0,-8 0 0,-12 1 0,-19 1 0,-24 1 1,-26 1 0,-22 0 0,-19 2 1,-13 0-1,-9 0 0,-6 1 1,0 0-1,4 0 22,30 1 0,-2 0 0,-2 1 1,-3 0-1,-1 0 0,-1 0 1,-2 0-1,-1 0 0,-2 1 1,0-1-1,-2 1 0,0 0 0,-1 0 1,0-1-1,-1 1 0,0 0 1,0 1-1,0-1 0,1 0 1,-1 0 2,8 0 0,-1 0 1,-1 1-1,-1-1 1,-1 1-1,0 0 1,-1-1-1,0 1 1,0 0-1,-1 0 0,0 0 1,-1 0-1,1 0 1,0 0-1,-1 0 1,1 0-1,0 0 1,0 0-1,0 0 0,1 0 1,1 0-1,-1 0 1,2 1-1,0-1 1,1 0-1,1 0-2,-6 0 0,2 0 0,0-1 0,2 1 0,0 0 0,0 0 0,1-1 0,1 1 0,-1 0 0,1 0 1,-1-1-1,1 1 0,-1 0 0,0 1 0,0-1 0,-2 0 0,1 1 0,-2 0 0,-1 0 0,0 0 1,-2 1 0,9 0 1,-2-1 0,-1 1-1,0 0 1,-2 0 0,0 0-1,-1 0 1,0 1 0,-1 0 0,-1-1-1,0 1 1,0 0 0,0 0-1,0 0 1,0 0 0,0 0 0,0 1-1,1-1 1,0 0 0,1 1-1,0-1 1,1 1 0,1 0-1,1-1 1,1 1 0,1-1 0,2 1-1,0-1 1,2 1-6,-13 1 0,1 0 0,2 0 0,2 1 0,1-1 0,1 1 0,1 0 0,0-1 0,2 1 0,-1 0 0,0 0 0,1-1 0,-1 1 0,-1 0 0,-1-1 1,0 1-1,-2-1 5,1 0 1,-2 0-1,-2 1 1,-1 0 0,-1-1-1,-1 1 1,0 0 0,0 0-1,0 0 1,1-1 0,1 0-1,1 0 1,2 0 0,2-1-1,3 0 1,2 0 0,4-1-1,2-1 1,5 0 11,-31 1 0,0 0 0,5 0 0,12-3 0,19-2 0,24-4 19,42-11 1,36-6-20,-31 13 1,9-2 0,6-1 0,7 0 0,5-2 0,5 0 0,3-1 0,4-1 0,1 1 0,2-1 0,1 0 0,-1 0 0,-2 1 0,-1 1 0,-4 0 0,-3 0 0,-5 2 0,-5 1-12,10-3 1,-6 2 0,-5 1 0,-2 0-1,0 1 1,1-1 0,5 0 0,6-1 0,8-1-3,-26 5 0,2 0 0,3-1 1,2-1-1,3 0 0,1 0 0,3 0 1,1-1-1,2 1 0,1-2 0,2 1 1,1 0-1,1-1 0,1 1 1,1-1-1,0 0 0,1 0 0,0 1 1,0-1-1,0 1 0,0-1 0,0 1 1,0 0-1,-2 0 0,0 0 0,-1 1 1,0 0-1,-2 0 0,-2 1 0,-1 0 1,-1 1 0,6-2 0,-1 1 1,0 1-1,-2 0 0,0 0 1,0 0-1,-1 1 0,-1 0 1,0 0-1,0 0 0,0 0 1,0 0-1,0 1 0,0-1 1,0 1-1,1-1 0,0 1 1,0-1-1,1 1 0,1-1 1,1 0-1,1-1 0,0 1 1,2-1-7,-11 2 1,1-1 0,1 0 0,1 0 0,0 1 0,1-2 0,0 1 0,1 0-1,1 0 1,0 0 0,0-1 0,1 1 0,0 0 0,0-1 0,0 1 0,0 0-1,1-1 1,-1 1 0,0-1 0,1 1 0,-1 0 0,0-1 0,-1 1 0,1 0-1,-1 0 1,-1 0 0,0 0 0,0 0 0,-1 0 0,-1 1 0,0-1 0,-1 0-1,0 1 1,-2 0 1,9-1 1,1 0 0,0 0-1,0 0 1,-1 0 0,1 1-1,0-1 1,-1 1 0,0-1-1,0 1 1,-1 0 0,-1 0-1,0 0 1,-1-1 0,-1 1 0,-1 0-1,-1 0 1,-2 0 0,0 0-1,-2 0 1,-2 0 0,-1 0-1,-1 1 1,-2-1 0,-3 0 2,26-4 1,-2 1 0,-3 0-1,-2 0 1,-3 0 0,-3 0-1,-5 0 1,-4 0 0,-6 0 0,-4 0 3,19-7 1,-10 0-1,-30 3 6,-30 8 1,-14 1-1,-13 1 1,-12 1 0,-10 1-1,-8 0 1,-6 2 0,-5 0-1,-3 0 1,-2 1 0,1 0-1,3 0 1,3 0 0,6 1-10,13-1 0,0 0 0,-1 1 0,-1 0 0,1 1 0,-2 0 0,1 0 0,-1 0 0,-1 0 0,0 1 0,-1 0 0,-1 0 1,0 0-1,0 0 0,-2 0 0,0 0 0,0 0 0,-2 1 0,0-1-1,11-1 0,-1 0 0,-1 1 0,0-1 0,-1 1 0,-1-1 0,0 1 0,-1 0 0,0-1 0,0 1 0,-1 0 0,-1 0 0,1 0 0,-1 0 0,0 0 0,-1 1 0,0-1 0,1 0 0,-1 1 0,-1-1 0,1 1 0,0-1 0,0 1 0,0 0 0,0-1 0,0 1 0,0 0 0,0 0-1,3 0 1,0 0 0,-1 0-1,-1 0 1,0 0 0,0 1 0,-1-1-1,0 1 1,0-1 0,0 1 0,-1 0-1,1 0 1,-1 0 0,1-1 0,-1 1-1,1 0 1,0 0 0,0 0 0,1 0-1,-1 0 1,2 0 0,-1 0-1,2 0 1,-1 0 0,2 0 0,0-1-1,1 1 1,1 0 0,0-1 0,2 1-1,0-1 0,-12 2 0,2-1 0,1 1 1,0 0-1,2-1 0,0 1 1,1-1-1,1 1 0,1-1 1,-1 0-1,2 1 0,-1-1 1,1 0-1,0 1 0,0-1 1,1 0-1,-1 1 0,0-1 1,0 0-1,-1 1 18,-5 0 0,-4 1 1,-3 1-1,-2 1 0,-1 0 1,0 0-1,-1 0 1,1 0-1,3-1 0,1 0 1,4-1-1,3-1 0,6-1 1,4-1-1,7-2 1,7-1-1,8-3 0,8-1 55,-15-15-73,53 6 1,24-2 0,19-1 0,13-2 0,7 1 0,3-2 0,-2 2-4,-30 5 1,3 0-1,2-1 1,2 1-1,2-1 1,2 1-1,2-1 1,1 1-1,1-1 1,2 0-1,2 0 1,0 0-1,1 0 1,0-1-1,2 1 1,0-1-1,0 1 1,0-1 3,-16 2 0,2 1 0,1-1 1,1 0-1,0 1 0,2-1 1,0-1-1,1 1 0,0 0 1,2 0-1,-1-1 0,1 1 1,1-1-1,0 1 0,0-1 1,0 1-1,0-1 0,1 1 1,-1-1-1,1 1 0,-1-1 1,0 0-1,0 1 0,0 0 1,-1-1-1,-1 1 0,1 0 1,-2-1-1,0 1 0,0 0-2,2 0 0,-1 0 1,1-1-1,0 1 1,-1 0-1,1 0 0,-1 0 1,0 0-1,0 0 1,0 0-1,0 0 0,0 0 1,-1 1-1,1-1 1,-1 0-1,0 0 0,0 0 1,-1 0-1,1 0 1,-1-1-1,0 1 0,-1 0 1,1 0-1,-1-1 1,0 1-1,0-1 0,-1 0 3,6 0 0,0 0 0,2 0 0,0 0 1,0 0-1,1 0 0,0 0 0,-1 1 1,1-1-1,-2 0 0,1 0 0,-2-1 0,-1 1 1,-1-1-1,-1 0 0,-2-1 0,-2 0 1,-2 0-1,-2-1 0,-3 0 0,-2-1 1,-3 0-1,-3-2-46,26-10 1,0-3-1,-3-1 1,-4-1 0,-10 0-1,-11 0 1,-15 3 0,-18 2 27,-18 4 1,-16 1 0,-14 1 0,-11 1 0,-10 0 0,-6 2 0,-4 1 0,-3 0-1,0 2 1,2 1 23,27 5 0,-2 1 0,-3 0 0,-1 1 1,-2 1-1,-2-1 0,-1 2 0,-2 0 0,-1 0 1,-2 0-1,0 1 0,-2 1 0,0-1 1,-1 1-1,0 0 0,-1 1 0,0 0 0,0 0 1,-1 0-1,1 0 0,0 1 0,0 0 1,1-1-1,0 1 0,1 0 0,0 0-4,4 1 1,0-1 0,-1 1 0,0 0 0,0 0 0,0 0-1,-1 1 1,0-1 0,1 1 0,-1 1 0,0-1 0,-1 1 0,1-1-1,0 1 1,-1 1 0,1-1 0,-1 0 0,0 1 0,1 0 0,-1 0-1,1 0 1,-1 0 0,1 1 0,-1-1 0,1 1 0,0 0-1,-1 0 1,1 0 0,1 0-6,-2 0 0,0 1 0,0 0 0,-1 0 0,-1 0 0,0 0 0,0 0 0,-1 1 0,1 0 0,-1 0 0,0 0 0,1 0 0,-1 1 0,1-1 0,1 1 0,-1 0 0,2 0 1,0 0-1,0 0 0,2 0 0,0 0 0,2 1 0,0-1 0,2 1 0,1 0 0,1-1 0,1 1 0,2 0 0,2 0 6,-23 4 0,-3 1 0,-2-1 0,-1 2 1,1-1-1,2 1 0,4 0 0,4 0 1,7-1-1,8 1 0,9-1 0,10 0 1,12 0-1,14-1 23,24 10 0,27 0 0,20-1 0,7-7-27,-34-10 0,4-2 0,4-1 0,4-2 0,3-1 0,3-1 0,4-2 0,2 0 0,3-1 0,1-1 0,3-1 0,0 0 0,2 0 0,2-1 0,-1 0 0,1 0 0,0-1 0,0 2 0,0-1 0,-2 0 0,0 2 0,-2-1 0,-9 2 1,1 0-1,0-1 1,0 0-1,1 1 1,0-1-1,1 0 1,0 0-1,1-1 1,0 1-1,0 0 1,1-1-1,0 1 1,0-1-1,1 0 1,-1 0-1,1 0 1,0 1-1,1-1 1,-1-1-1,1 1 1,0 0 0,0 0-1,0 0 1,0 0-1,0-1 1,0 1-1,0 0 1,0-1-1,0 1-1,-4 0 1,0 0-1,0 0 1,1 0 0,0 0-1,1 0 1,1 0 0,-1 0-1,1-1 1,0 1 0,1 0-1,-1-1 1,1 1 0,0-1-1,0 1 1,-1-1 0,1 1-1,-1-1 1,1 0 0,-1 1-1,0-1 1,-1 0 0,0 1-1,0-1 1,-1 0 0,0 0-1,0 0 1,-2 1 0,0-1-1,0 0 1,-2 0 0,0 0-1,-1 0 1,-1 0 0,-1 1 0,15-3 0,0 1 0,0 0 0,1 1 0,0 0 0,-1 0 0,0 1 0,0-1 0,-1 0 0,-2 0 0,0 0 0,-2-1 0,-2 0 0,-1 0 0,-2-1 0,-3-1 0,-3-1 0,-2-1 0,-2 0 0,-4-2 0,-4-1 0,-3-1-2,33-21 0,-2-6 0,-9-2 0,-14 0 0,-18 4 0,-25 6 1,-16 19 0,-11 1 0,-10 3 0,-10 1 0,-8 2 0,-7 1 0,-7 1 0,-5 2 0,-4 0 0,-4 1 0,-3 1 0,-1 1 0,-1-1 0,1 1 0,1 0 0,3 0 0,3 0 0,22 1 0,-1 0 0,-1 0 0,-1 1 0,-1-1 0,-1 1 0,-1 1 0,-1-1 0,-1 1 0,0 0 0,-1 1 0,-1-1 0,0 1 0,-1 0 0,0 0 0,0 1 0,-1-1 0,0 1 0,0 0 0,-1 0 0,0 1 0,1-1 0,-1 1 0,0 0 0,1 0 0,-1 0 0,1 1 0,0-1 0,1 1 0,0-1 0,0 1 0,1 0 0,0 0-2,0 0 0,0 1 1,0 0-1,-1 0 1,0 0-1,0 0 1,-1 1-1,1 0 1,-1 0-1,1 0 1,-1 1-1,0 0 1,1-1-1,-1 1 1,0 0-1,1 1 1,0-1-1,0 0 1,0 1-1,1 0 1,-1-1-1,1 1 1,1 0-1,0 0 1,0 0-1,0 0 1,2-1-1,-1 1 1,1 0-1,1 0 1,1 0-1,0 0 1,0 0 0,-10 1 1,0 0-1,0 0 1,0 0-1,0 0 1,1 0-1,0 0 1,1 0-1,0 0 1,1 1-1,0-1 1,1 0-1,1 1 1,1 0-1,0 1 1,2-1 0,0 2-1,2-1 1,1 1-1,0 0 1,2 1-1,2 1 1,1 0-2,-18 6 1,-4 3 0,-3 2-1,0 2 1,1 0 0,3 1 0,5-1-1,5-1 1,9-2 0,9-2-1,11-3 1,13-4 0,15-4 36,20-3 1,21-5 0,16-4 0,13-3 0,8-2 0,5-1-1,1 0 1,-4 1-29,-25 3 1,1 0 0,3-1-1,1 0 1,1 0 0,3 0-1,1-1 1,1 0 0,1 0 0,2 0-1,1-1 1,0 0 0,2 0-1,1 0 1,0-1 0,1 0-1,0 0 1,0-1 0,1 0-8,-14 2 1,-1 0-1,2-1 1,1 0-1,0-1 1,1 1-1,1-1 1,1 0-1,0 0 1,0 0-1,2-1 1,-1 1-1,1-1 1,1 0 0,0 0-1,0 0 1,0 0-1,1-1 1,0 1-1,0 0 1,0-1-1,0 1 1,1-1-1,-1 0 1,0 1-1,1-1 1,-1 0 0,0 1-1,-1-1 1,1 1-1,-1-1 1,0 1-2,-2-1 0,1 1 0,1 0 0,0-1 0,0 0 0,0 1 0,1-1 0,0 0 0,0 0 0,0 0 0,1 1 0,-1-1 0,1-1 0,-1 1 0,1 0 0,-1 0 0,0 0 0,0 0 0,0 0 0,0 0 0,0-1 0,-1 1 0,0 0 0,-1 0 0,0 0 0,0 0 0,-1 0 0,-1 0 0,1 0 0,-2 0 0,0 0 0,-1 0 0,-1 0 0,0 0 2,10-1 1,3 0-1,1 1 1,1 0 0,2 1-1,0 0 1,1-1 0,-1 1-1,0 0 1,-1 0 0,-1 0-1,-2 0 1,-2-1 0,-2 0-1,-3 0 1,-4-1 0,-2-1-1,-5 0 1,-4 0 0,-5-2-1,-5 0 1,-6-1 0,-5-1-1,-7-1 1,14-35 0,-25-4 0,-27 10 3,-1 32 0,-7 3 0,-9 2 1,-6 4-1,-8 1 0,-5 3 1,-5 2-1,-4 2 0,-5 1 1,-3 1-1,-2 1 0,-3 1 1,0 1-1,-2 0 0,1 0 1,0 0-1,2 0 0,2-1 1,2-1-4,16-1 0,-1 0 1,-2 1-1,0 0 1,-1 0-1,-2 1 1,0-1-1,-1 2 1,0-1-1,-2 1 1,0 0-1,0 1 0,-1-1 1,0 1-1,0 0 1,-1 1-1,0-1 1,0 1-1,0-1 1,0 1-1,1 0 0,-1 0 1,1 0-1,0 0 1,0 1-1,1-1 1,1 0-1,0 1 1,0-1-1,2 0 1,0 1-1,2-1-2,-5 1 0,0 0 0,-1 0 0,0 1 1,1 0-1,-1-1 0,0 1 0,0 0 1,0 1-1,1-1 0,0 0 0,0 1 0,1 0 1,0-1-1,2 1 0,-1 0 0,2-1 1,0 1-1,2 0 0,0 0 0,2 0 1,1 0-1,1 0 0,2 0 0,1-1 0,1 1 1,3 0 1,-25 7 1,-4 1 0,-1 1 0,0 1 0,2 0-1,4 0 1,6-1 0,8-2 0,10-2 0,11-2-1,14-4 1,15-3-4,17-3 1,16-3-1,13-3 1,13-2-1,9-2 1,8-2 0,7-1-1,3-2 1,2 0-1,1 0 1,-2-1 0,-3 0-1,-28 4 0,2-1 0,1 0 0,2-1 1,2 0-1,1-1 0,1 0 0,2-1 1,0 0-1,2 0 0,0-1 0,1 0 1,1 0-1,1 0 0,0-1 0,0 1 0,1-1 1,-1 0-1,1 0 0,0 0 0,0 0 1,-1 0-1,1 0 0,-2 0 0,0 0 1,0 0-1,-1 0 0,-1 1 0,-1-1 0,1 1 1,0 0 0,0-1 0,1 1 0,1-1-1,-1 1 1,1-1 0,0 1 0,0-1 0,0 1 0,0-1-1,-1 0 1,1 0 0,-1 1 0,-1-1 0,1 0 0,-2 0-1,0 0 1,-1 0 0,0-1 0,-1 1 0,-2 0 0,0-1-1,-1 1 1,-1-1 0,-2 1 0,-1-1 0,-1 0-3,19-5 1,3 0 0,3-2 0,2 0-1,-1 0 1,-1 0 0,-3 0 0,-4 0-1,-4 0 1,-8 2 0,-7-1 0,-9 2 0,-11 1-1,-11 2 1,-13 1 6,-16-1 1,-14 2 0,-15 1-1,-10 1 1,-11 0 0,-7 2-1,-7 1 1,-3 1 0,-3 0 0,-1 2-1,1 0 1,4 2-3,27 0 1,-1 2 0,-2 0 0,-1 1 0,-3 0 0,0 1 0,-3 0 0,0 1 0,-2 1 0,-1-1-1,0 1 1,-2 1 0,-1-1 0,0 1 0,-1 1 0,0-1 0,-1 1 0,-1 0 0,1 0 0,-1 1 0,1-1-1,-1 1 1,1-1 0,-1 1 0,1 0 0,1-1 0,0 1 0,1-1 0,0 1 0,2-1 0,0 0-6,1 0 1,-1 0-1,1 1 1,-1-1 0,0 1-1,0-1 1,0 1 0,-1 0-1,1 0 1,0 0 0,-1 0-1,1 0 1,0 1 0,0-1-1,0 1 1,0-1 0,0 1-1,1 0 1,0 0 0,0 0-1,0 0 1,1 0 0,0 0-1,0 0 1,1 0 0,0 1-1,1-1 1,0 0 0,1 1-1,0-1 1,1 1 1,-9 0 0,-1 1 0,-1 0 0,-1 0 0,0 1 0,1-1 0,-1 0 0,0 1 0,2-1 0,-1 1 0,2-1 0,1 1 0,1 0 0,1 0 0,2 0 0,2 0 0,2 0 0,2 0 0,3 1 0,3 0 0,2-1 0,3 1 0,4 0 6,-35 13 1,1 3 0,7 1 0,13-3-1,19-5 1,23-8-12,21-9 0,12-5 0,11-3 0,11-2 0,10-4 0,7-2 0,6-1 0,6-2 0,4-1 0,3-1 0,2 0 1,1 0-1,-1 0 0,-3 1 0,-2 1 0,-5 1 0,-16 4 0,0 0 1,2 0-1,0 0 1,1 0-1,2 0 0,-1-1 1,2 1-1,0 0 1,1-1-1,0 1 0,0-1 1,1 0-1,1 0 1,-1 0-1,1 0 1,0 0-1,-1-1 0,1 1 1,0-1-1,0 0 1,-1 0-1,0 0 0,0 0 1,0-1-1,-1 0 4,-1 1 0,2-1 1,0 0-1,1 0 0,1 0 1,0-1-1,0 1 0,1-1 1,0 0-1,0 0 1,0 0-1,-1 0 0,1 0 1,-2-1-1,1 1 0,-1-1 1,-2 0-1,1 0 1,-2 0-1,-1 0 0,-2-1 1,0 1-1,-2-1 0,-2 0 1,-1 0-1,-2 0 0,-2 0-10,18-8 1,-1 1 0,0-2 0,-2 1 0,-2-1 0,-2-1 0,-3 1-1,-3 0 1,-3-1 0,-3 1 0,-5 0 0,-4 0 0,-5 0 4,20-18 0,-6-2 0,-18 4 0,-28 6 8,-11 24 0,-8 2 0,-8 0 0,-5 2 0,-8 2 0,-4 0 0,-7 2 1,-4 0-1,-5 2 0,-4 1 0,-4 0 0,-3 1 0,-3 1 0,-3 1 0,-2 0 1,-1 1-1,-1 1 0,-2 0 0,1 0 0,-1 1 0,1 0 0,0 0 1,2 0-1,2 1 0,1-1 0,4 1 0,2 0 0,3-1 0,4 0 0,5 0 8,-10 2 1,1 0 0,1 1 0,2 0 0,0 1 0,2 1-1,0 0 1,1 1 0,0-1 0,1 2 0,0-1 0,0 1 0,0 0-1,-1 0 1,1 0 0,-1 1 0,-1-1 0,0 1 0,-1-1-1,-1 0-3,1-1 1,-4 1 0,-5-1 0,-2 1 0,-3-1 0,-3 1 0,0-1-1,-1 1 1,0 0 0,1 0 0,1 0 0,2 1 0,3 0 0,3 0-1,4 0 1,4 0 0,6 1 0,6 0 0,6 1 0,7-1 0,9 2-1,7-1 1,10 1-10,12 24 0,23 2 1,19-2-1,10-8 4,-22-21 0,5-2 1,6-2-1,5-2 0,4-1 1,5-3-1,3-1 0,3-1 1,2-2-1,3 0 0,2-1 1,1-2-1,1 1 1,1-1-1,-1-1 0,0 0 1,0 1-1,-3-1 0,-1 1 1,-2 1-1,-3 0-2,-1 0 0,-1-1 1,0 0-1,-1 0 1,1 0-1,-1-1 1,0 0-1,0-1 1,0 0-1,0 0 1,0 0-1,1 0 1,0-1-1,1 0 1,0 0-1,1 0 1,1 0-1,1 0 1,0-1-1,2 1 1,0 0-2,-9 1 1,1-1 0,3 1-1,0-1 1,3 1 0,0-1 0,2 0-1,0 0 1,1 0 0,1 0 0,0-1-1,1 1 1,0-1 0,-1 1 0,1-1-1,-1 0 1,0 1 0,-1-1 0,-1 0-1,0 0 1,-2 0 0,-1 0 0,-2 0-1,-1 0 1,-2-1 0,-1 1 0,-3 0-1,-2 0 1,-2 0 0,-3 0 0,-2 0-14,26-6 0,-3 0 1,-4 0-1,-3 0 1,-4 0-1,-3 0 1,-4-1-1,-2-1 1,-3 0-1,-4-1 1,27-16 0,-4-2 0,-17 1 0,-33 8 16,-22 19 0,-10 1 1,-8 2-1,-9 2 0,-7 1 1,-7 2-1,-6 1 0,-6 1 1,-5 0-1,-4 2 0,-4 1 1,-2 0-1,-4 1 0,0 0 1,-2 0-1,-1 0 1,1 1-1,1 0 0,1-1 1,2 0-1,3-1 0,4 0 1,3 0-1,6-2-2,-1 0 1,2 0 0,1 0 0,0 0 0,2-1-1,0 1 1,0 0 0,1-1 0,-1 1 0,1 0 0,-1 0-1,0 0 1,-1 1 0,0-1 0,-1 2 0,-2-1 0,0 1-1,-2 1 1,-1 0 0,-3 1 0,-1 0-2,16-1 1,-2 0-1,-3 1 1,-2 0-1,-2 1 1,-2 0 0,-1 0-1,-2 1 1,-1 0-1,-1 0 1,-1 0-1,-1 1 1,0 0 0,-1 0-1,-1 1 1,1-1-1,-1 1 1,1-1-1,0 1 1,0 0 0,1 0-1,1 0 1,1 0-1,1 0 1,1 0 0,1 0-1,2 0 1,2 0-1,2 0 1,1-1-1,3 1 1,3-1 0,1 0-1,4 0 1,2 0-1,4-1 1,2 0-1,4 0 1,3 0-115,-49 14 1,7 1 0,14-1-1,20-2 1,26-4-141,47 2 1,36-8 249,-30-8 1,6-4-1,5-1 1,5-3 0,5-1-1,4-2 1,5 0 0,4-2-1,3-1 5,-33 6 0,3-2 0,2 0 0,2-1 0,3-1 1,2 0-1,2 0 0,2-1 0,1-1 0,2 0 1,2 0-1,0 0 0,2-1 0,1 0 0,0-1 0,2 0 1,0 1-1,0-1 0,0 0 0,1 0 0,0 0 1,-1 0-1,0 0 0,0 0 0,-1 0 0,-1 1 0,-1 0 1,-1-1-1,0 2 0,-3-1 0,0 1 0,-3 0 1,-1 1-1,-2 0 0,-2 1 11,17-3 1,-2 0-1,-2 1 1,-1 0-1,-1 1 1,-2 0-1,0 0 1,-2 0-1,0 1 1,0-1-1,-1 1 1,-1-1-1,1 0 1,-1 0-1,1 0 1,0 0-1,1-1 1,0 0-1,1 0-2,4-1 0,5-1 1,5-1-1,3 0 1,2-1-1,2 0 1,0 0-1,-1-1 1,-1 1-1,-3 0 1,-4 1-1,-5-1 1,-6 2-1,-6 0 1,-8 1-1,-9 1 1,-10 1-1,-12 2 1,-11 1 5,-24-4 1,-31 2 0,-21 3-1,-12 3 1,-5 3-9,48 1 0,-4 2 1,-3 0-1,-3 1 0,-3 1 1,-3 1-1,-2 1 0,-2 0 1,-2 1-1,-2 1 0,-1 0 1,-2 1-1,-2 0 0,0 0 1,-1 0-1,-1 1 0,-1 0 1,1 1-1,-1-1 0,0 0 1,0 0-1,1 1 0,1-1 1,0 0-1,1-1 0,2 0-2,8 0 1,-2-1 0,0 0 0,0 1-1,-2 0 1,0 0 0,-1 0 0,0 1 0,0-1-1,-1 1 1,0 0 0,0 0 0,-1 0 0,1 0-1,0 0 1,-1 0 0,1 0 0,0 0 0,0 0-1,1 0 1,0 0 0,0 0 0,2 0 0,-1 0-1,2-1 1,0 1 0,1-1 0,1 1 0,0-1-1,2 0 1,1-1 0,1 1 0,2-1-2,-21 4 0,-4 0 1,-3 1-1,-2 0 1,0 1-1,-1 0 0,2-1 1,1 0-1,4 0 1,3-1-1,5-1 0,7-1 1,6-1-1,7-1 1,10-2-1,10-2 0,10-1 1,12-3-14,17-2 1,22-3 0,17-4 0,12-1 0,10-2 0,5-2 0,1 1-1,-3-2 1,-7 2 7,-15 1 0,0 0 0,-1 0 0,1-1 1,1 0-1,0-1 0,2 0 0,2-1 0,2 0 1,3-1-1,2 0 0,4-1 0,4 0-4,-28 6 0,3 0 0,3-1 0,2-1 0,3 1 0,1-2 1,2 1-1,2-2 0,2 1 0,1-1 0,1 1 0,2-2 1,0 1-1,1 0 0,1-1 0,0 0 0,1 1 0,0-1 0,0 0 1,0 1-1,-1-1 0,0 0 0,0 1 0,-2 0 0,0 0 1,-1 0-1,-1 0 0,-2 1 0,-1 0 0,-2 1 0,-2-1 0,-1 2 1,-3-1-1,-2 2 0,-3-1 0,-2 2 0,-3-1 0,-3 2 2,35-8 1,-9 3-1,-8 2 1,-4 1 0,-2 0-1,-1-1 1,4 0-1,5-2 1,8-3-15,-19 4 0,6-1 1,7-1-1,5-2 1,3-1-1,4 0 1,2-1-1,1 0 1,2-1-1,-2 0 1,0 0-1,-3 0 1,-3 1-1,-4 0 1,-4 0-1,-7 2 1,-5 0-1,-9 1 1,-7 2-1,-10 1 0,-10 2 1,-11 2 5,-14-1 1,-14 2-1,-12 2 1,-11 0 0,-10 2-1,-7 2 1,-7 0 0,-4 1-1,-4 0 1,-1 2-1,0-1 1,1 1 0,4 1-1,4-1 24,15 0 0,-1 1 0,-1 0 1,0 0-1,-2 1 0,0 0 0,-1 1 1,-1 0-1,0 0 0,-1 1 1,-1 0-1,0 0 0,-1 1 0,0 0 1,-1 0-1,0 0 0,-1 1 0,0 0 1,-1-1-1,0 1 0,0 1 1,0-1-8,9-1 0,-1 1 0,-2 0 0,0 0 0,-1 0 0,-1 1 1,-1 0-1,0 0 0,-1 0 0,0 0 0,-1 1 0,0 0 0,0 0 1,0 0-1,-1 0 0,1 0 0,0 1 0,0-1 0,1 0 0,-1 1 1,2-1-1,0 1 0,1 0 0,0-1 0,2 0 0,0 1 0,1-1 1,2 0-1,1 1 0,1-1 0,1-1 13,-17 5 0,-4 0 1,-4 1-1,-1 0 0,-1 1 1,0 0-1,0 0 0,3 0 1,3-1-1,3 0 0,6-1 1,5 0-1,8-2 0,7 0 1,9-2-1,9-2 0,12-1 1,11-2-16,17-2 1,17-1-1,16-3 1,12-2-1,10-1 1,8-1-1,4-2 1,3 0-1,-1 0 1,-3-1-5,-30 3 0,2-1 1,1 0-1,3-1 1,1 0-1,2-1 0,2 0 1,1 0-1,1-1 1,1 0-1,2 0 0,0 0 1,1-1-1,1 0 1,1-1-1,0 1 0,0-1 1,1 1-1,-1-1 1,1 0-1,0 0 0,0 0 1,-1 0-1,0 1 1,-1-1-1,0 0 0,-1 0 1,-1 1 6,-1 0 0,1-1 1,2 0-1,1-1 1,2 1-1,0-1 1,1-1-1,1 1 1,0-1-1,0 1 1,1-1-1,-1 0 1,0 0-1,0 1 1,-1-1-1,-1 1 1,-1-1-1,-1 1 1,-1 0-1,-2 0 1,-2 1-1,-1 0 0,-2 0 1,-3 1-1,-2 0 1,-2 0-1,-4 1 1,-2 1-1,-3 0 1,-4 1-20,40-8 1,-1 0 0,-9 1 0,-12 3 0,-19 4 0,-23 6 16,-19 4 1,-11 2-1,-11 2 1,-9 3 0,-8 1-1,-8 3 1,-6 0-1,-7 2 1,-4 2 0,-4 0-1,-4 1 1,-2 1-1,-2 0 1,0 0 0,-1 1-1,2-1 1,2 0-1,2 0 1,4-1-5,20-6 0,-1 1 0,-1 0 0,-1 1 0,-2 0 0,0 0 0,-2 0 0,0 1 0,-1-1 1,-1 1-1,-1 1 0,0-1 0,0 0 0,-1 1 0,-1 0 0,0 0 0,0 0 0,0 0 0,0 0 1,-1 1-1,1-1 0,0 0 0,0 1 0,0-1 0,1 1 0,0-1 0,0 0 0,1 0 1,1 1-1,0-1 0,1 0 0,1-1 0,1 1 0,1 0 0,0-1 0,2 0 4,-12 4 1,-3 0 0,-3 0 0,-3 1 0,-1-1 0,-1 1-1,-2 0 1,1 0 0,0 0 0,1 0 0,1 0 0,2 0 0,2-1-1,3 1 1,4-1 0,3-1 0,5 0 0,5 0 0,5-1 0,6-1-1,6 0 1,8-1 0,7 0 0,8-2 0,8 0-10,17 10 1,21-1 0,18 0 0,12-3 0,9-3 0,5-3-1,0-5 3,-36-7 0,2-1 0,3-2 1,2-1-1,3-2 0,2-1 0,2-1 1,2-2-1,2 0 0,2-1 0,1-2 1,2 0-1,0 0 0,2-2 0,1 0 1,0 0-1,2-1 0,-1 0 0,1 0 1,0 0-1,1-1 0,-1 1 0,-1 0 1,1 0-1,-1 0 0,-1 1 1,-1 0-1,-1 0 0,-1 2-4,-4 0 0,1 0 1,0 0-1,0-1 1,1 1-1,1-1 1,-1 0-1,1 0 0,1-1 1,-1 1-1,1 0 1,-1-1-1,1 0 1,0 1-1,0-1 0,-1 0 1,1 1-1,-1-1 1,1 0-1,-1 1 1,-1-1-1,1 1 0,-1-1 1,-1 1-1,1 0 1,-2 0-1,0 0 1,0 0-1,-1 0 1,-1 1-1,-1 0 0,0 0 1,-1 0 3,13-2 1,5-1-1,3-1 1,2 0-1,2 0 1,1-1-1,0 0 1,0 0-1,-1 1 1,-2 0-1,-2 0 1,-4 1-1,-3 1 1,-4 1-1,-6 1 1,-5 1-1,-7 2 1,-7 1-1,-8 2 1,-8 1-1,-9 3 1,-11 1 5,-13 4 0,-17 4 0,-14 2 0,-13 3 0,-9 2 0,-8 1 0,-6 2 0,-3 2 0,-1 0 1,0 0-1,4 0 0,29-7 0,-2 0 1,-2 1-1,-1 0 1,-2 1-1,-1 1 0,-2 0 1,-2 0-1,0 1 1,-2 0-1,0 0 1,-2 1-1,-1 1 0,0-1 1,-1 1-1,-1 0 1,0 0-1,0 0 1,-1 1-1,-1-1 0,1 1 1,0-1-1,0 1 1,0 0-1,0-1 1,0 1-1,1-1 0,0 0 1,1 0-1,1 0 1,1 0-5,2-1 0,1-1 0,-1 1 0,1 0 0,-2 0 0,1 0 1,0 1-1,-1-1 0,1 0 0,-1 1 0,0-1 0,0 1 1,0-1-1,0 1 0,0-1 0,0 1 0,0 0 0,0-1 0,0 1 1,0 0-1,0-1 0,0 1 0,1 0 0,0-1 0,-1 1 1,1 0-1,0-1 0,1 1 0,-1-1 0,1 1 0,0-1 1,1 1-1,0-1 0,0 0-1,-6 2 1,-3 0 0,-1 0 0,-3 1-1,-1-1 1,-1 1 0,-1-1 0,-1 1 0,0 0-1,0 0 1,0-1 0,0 1 0,2-1-1,1 1 1,1-1 0,2 1 0,2-1 0,2 0-1,3-1 1,3 1 0,4-1 0,2 0 0,5 0-1,4-1 1,5 0 0,4 0 0,5-1-1,6 0 1,5 0 77,-20 47 1,46-13-82,6-44 1,6-3-1,7-3 1,6-3 0,6-3-1,6-3 1,4-3-1,5-1 1,4-3 0,4-1-1,4-3 1,2 0 0,3-2-1,3-2 1,1 0-1,2 0 1,2-2 0,0 1-1,0-1 1,0 0 0,0 1-1,0 0 1,-2 1-1,-1 1 1,-3 0 0,-1 2-1,-3 2 1,-3 1 3,-6 2 0,0 0 1,2 0-1,-1 0 1,1 0-1,1 0 0,-1 0 1,1 0-1,1 0 1,-1 0-1,1 0 0,-1 0 1,1 0-1,0 0 1,0 0-1,-1 1 0,1-1 1,0 0-1,-1 0 1,0 0-1,0 0 1,-1 0-1,1 1 0,-2-1 1,1 0-1,-1 0 1,-1 0-1,0 0 0,-1 1 1,0-1-1,-1 0 1,-1 0-3,9-2 0,4-2 0,3-1 1,2-1-1,2-1 0,1 0 1,1-1-1,0 0 0,-1 0 1,0 1-1,-2-1 0,-2 2 0,-2 0 1,-4 1-1,-4 1 0,-3 1 1,-6 2-1,-5 2 0,-6 2 1,-7 2-1,-6 2 0,-8 2 1,-8 4-1,-9 2 1,-14 6 0,-19 5 0,-14 6 0,-14 4 0,-9 3 0,-8 2 0,-5 1 0,-2 1 0,1 0 0,3-1 3,30-11 0,-2 1 0,-3 0 0,-2 2 0,-2-1 0,-2 1 0,-1 1 0,-2 0 1,-1 1-1,-1-1 0,-1 1 0,-1 1 0,0-1 0,-1 1 0,0-1 0,0 1 1,0 0-1,0-1 0,0 1 0,1-1 0,1 0 0,1 0 0,0-1 0,2 0 1,2 0-1,0-1 0,3 0 6,-13 3 0,-3 1 1,-5 1-1,-2-1 1,-1 2-1,-1-1 1,0 0-1,1-1 1,2 0-1,3 0 0,5-1 1,4-1-1,6-1 1,7-1-1,7-2 1,9-1-1,10-2 1,10-1-1,12-3-15,13 0 0,13-2 0,12-2 0,11-2 0,10 0 0,7-3 0,6-1 0,5-1 0,3-1 0,3-1 0,0-1 0,-1-1 0,-3-1 0,-3-1 6,-21 2 1,1-1 0,2-1 0,2-1 0,1-1 0,2 0 0,1-1 0,2-1 0,0 0 0,1-1 0,1 0 0,0-1 0,1 0 0,0-1 0,0 0 0,0 0 0,0 0 0,0-1 0,-1 0 0,0 0 0,-2 0 0,0 0 0,-1 0 0,-1 1 0,-2-1 0,-1 0 0,-2 1 0,-2 0 0,-1 0-8,18-6 0,4-1 1,3-3-1,1 0 0,1-1 1,-1-1-1,-2 1 1,-3 0-1,-5 1 0,-5 2 1,-7 1-1,-7 3 0,-10 2 1,-9 4-1,-12 3 1,-12 4 20,-13 4 1,-12 3-1,-10 4 1,-10 2 0,-9 2-1,-8 3 1,-6 2 0,-6 1-1,-5 2 1,-4 1-1,-2 0 1,-3 2 0,0 0-1,0-1 1,1 1 0,2-1-1,3 0 1,4-1-14,19-6 1,-2 2 0,-2-1 0,0 1 0,-2 1-1,-1 0 1,-2 0 0,0 0 0,-1 1 0,0 0-1,-1 0 1,0 0 0,-1 1 0,0-1 0,0 1 0,0 0-1,1 0 1,-1 0 0,1 0 0,1 0 0,0-1-1,1 1 1,1 0 0,1-1 0,1 1 0,1-1 0,1 0-1,2 0 1,2-1 0,1 1 0,3-1 20,-24 7 0,-4 1 0,-2 1 0,-1 0 0,0 0 0,1 0 0,4 0 0,3-1 0,6-1 0,7-1 0,8-1 0,9-1 0,12-3 0,11-1 0,14-3-25,12-3 1,10-2 0,9-1-1,9-1 1,7-1 0,8-1 0,6 0-1,6-2 1,4-1 0,6 0 0,2-1-1,4-1 1,2 0 0,2-1 0,0-1-1,1 0 1,-1-1 0,-1 0 0,-2 0-1,-2-1 1,-4 0 0,-4 0 2,-11 0 0,2 0 1,2-2-1,0-1 0,2 0 1,2-1-1,-1 0 1,2-1-1,1-1 0,-1 0 1,1 0-1,1-1 0,-1 0 1,0 0-1,0-1 1,-1 1-1,0 0 0,-1-1 1,-1 1-1,-1-1 1,-1 1-1,-2 1 0,0-1 1,-3 1-1,-1 0 0,-3 1 1,-1 0-1,-2 1 1,-3 1-1,-3 0 14,31-5 0,1-1 0,1 0 0,-3 0 0,-4 2 0,-8 0 0,-10 3 0,-11 3 0,-15 3 0,-17 4 14,-29 10 0,-32 6-25,30-11 0,-5 2 0,-5 0 0,-5 2 0,-4 1 0,-5 0 0,-4 1 0,-4 1 0,-4 1 0,-2 0 0,-4 1 0,-3 1 0,-2 0 0,-2 1 0,-2 0 0,-2 1 0,-1 0 0,-2 0 0,-1 0 0,0 1 0,0-1 0,-1 1 0,0-1 0,1 1 0,0 0 0,2-1 0,0 0 0,2 0 0,1 0 0,3-1 0,2 0 0,2-1 0,3 0 0,2-1 1,5 0-1,2-1 0,5-1 0,3 0 0,5-2-5,-33 11 1,9-3 0,7-2 0,5-1-1,2 1 1,1 0 0,-1 2 0,-5 2-1,-5 3 12,9-3 1,-7 4-1,-5 2 1,-5 2-1,-3 2 1,-2 1 0,-1 1-1,2 0 1,2-1-1,3 0 1,6-2 0,5-1-1,9-3 1,8-3-1,11-4 1,12-3 0,13-5-10,12-5 1,10-3 0,10-3 0,10-3 0,7-3 0,8-2 0,6-2-1,6-2 1,4-1 0,5-2 0,3 0 0,3-1 0,1-1 0,1 1 0,1-1-1,-2 1 1,-1 1 0,-2 1 0,-3 0 0,-4 3 0,-5 1-10,-4 1 0,2 1 1,0 1-1,1 0 0,1 0 1,1 0-1,-1 1 1,1-1-1,0 1 0,-1 0 1,1 0-1,-2 0 0,1 0 1,-2-1-1,-1 0 1,-1 0-1,-1 0 0,-1-1 1,-3 0-1,-1-1 0,-2 0 1,-2-1 1,22-7 1,5-4 0,1-2 0,-1-1 0,-2 0 0,-6 0 0,-8 3 0,-9 3 0,-12 5 0,-15 5 0,-17 7 10,-16 5 0,-14 6 0,-11 4 0,-11 4 1,-9 2-1,-8 4 0,-6 2 0,-5 1 1,-3 1-1,-3 1 0,-1 0 0,1-1 1,1-1-1,4-1 0,4-3 0,13-5 1,-3-1 0,-5 0 0,-2 0 0,-3 0 0,-2 0 0,-1 0-1,-2-1 1,1 1 0,-1 0 0,1 0 0,1-1 0,2 1 0,3 1 0,1-1-1,5 1 1,3 0 0,4 0 0,5 1 0,6 0 0,5 0 0,7 1 0,7 0 53,-17 43 1,26 2 0,32-13-59,0-38 0,8-3 1,9-2-1,8-3 0,6-3 1,7-1-1,5-3 0,4-1 1,4-3-1,4 0 0,2-2 1,1-2-1,2 0 0,0-1 1,-1-1-1,-2 0 0,-1 0 1,-3-1-1,-3 0 0,-5 1 1,-5 0-5,8-4 1,5-3-1,3-2 1,2-3-1,2-2 1,-2-1-1,0 0 1,-4 0 0,-3 0-1,-6 2 1,-6 2-1,-8 3 1,-9 3-1,-10 4 1,-12 4 0,-12 5 9,-17 7 0,-18 6 0,-16 5 1,-13 5-1,-9 3 0,-8 1 1,-4 2-1,-1 0 0,1-2 0,3-1-6,25-9 1,-4 1-1,-5 0 1,-2 0-1,-3 1 1,-3 0-1,-1 0 1,-1 0 0,-1 1-1,-1-1 1,1 0-1,0 1 1,1-1-1,2 0 1,2 0 0,3-1-1,3 0 1,3 0-1,4-1 1,5 0-1,5-1 1,6 0 9,-40 14 0,10-1 0,19-1 1,30-3-3,33-2 0,26 1 0,18-4 0,12-4 0,7-8-9,-44-6 1,6-2 0,7-2 0,5-2 0,5-2 0,4-2 0,4-2 0,4 0 0,4-3 0,2 0 0,2-2 0,2 0 0,1-2 0,1 0 0,1-1 0,-1-1 0,0 1 0,-1-1 0,-1-1 0,-2 1 0,-2 0 0,-4 0 0,-2 0 0,-4 0 0,-4 2 0,-5-1 0,-5 2 0,-6 1 0,-5 0 0,-7 2 0,-6 1 0,-8 2 0,-8 0 0,-8 3-11,-16-7 0,-19 2 0,-17 1 0,-12 2 0,-8 1 0,-5 0 0,-2 2 0,3 0 1,7 1 19,10 1 0,0 1 0,-1 0 1,-1 1-1,0 1 0,-2 0 0,-1 1 1,-1 1-1,-1 0 0,-2 0 1,-1 1-1,-2 1-10,12 0 1,-1 0 0,-2 1 0,-1 0 0,-1 1 0,-2 0-1,0 0 1,-1 1 0,-1 0 0,0 1 0,-1-1 0,0 1 0,0 0-1,0 0 1,0 1 0,1-1 0,0 1 0,1 0 0,0 0 0,1 0 4,-4 1 1,-5 2 0,-4 1 0,-3 1 0,-3 1 0,-1 0 0,0 1 0,1 0 0,1 0 0,3-1-1,4-1 1,5-1 0,5 0 0,7-3 0,8-1 0,8-2 0,10-2 0,11-3 0,12-2-8,11-3 1,8-1-1,10-2 1,7-2 0,8-1-1,7-2 1,6-1 0,6-2-1,4 0 1,5-2 0,4 0-1,3-1 1,3-1 0,2 0-1,1 0 1,1-1 0,1 0-1,-1 0 1,-1 1 0,-2-1-1,-1 1 1,-3 1 0,-4 0-1,-3 1 1,-5 1 0,0 0 0,1 0 0,-1 0 1,1 1-1,1-1 0,-1 1 1,0 0-1,0-1 0,1 1 0,-2-1 1,1 1-1,-1-1 0,-1 0 1,0 0-1,0 0 0,-2 0 0,0-1 1,-1 0-1,-1-1 0,-2 0 1,0 0-1,-2-1 0,-1 0-7,13-7 1,3-3 0,3-2 0,2-1 0,-1-2 0,0 0 0,-4 0 0,-2 1 0,-6 1 0,-6 3 0,-7 2 0,-9 3 0,-10 4 0,-11 4 0,-12 6 21,-14 4 1,-14 6-1,-11 3 1,-11 4-1,-10 4 1,-7 2 0,-6 2-1,-6 3 1,-2 0-1,-3 1 1,-1 1-1,2-1 1,1-1 0,5 0-1,4-3-8,14-2 0,-1 0 1,0 0-1,-1 0 1,-1 0-1,0 1 1,0-1-1,-1 1 0,-1 0 1,1 1-1,-1-1 1,-1 1-1,1-1 1,-1 2-1,1-1 0,-1 1 1,0-1-1,0 2 1,1-1-1,-1 1 1,1 0-5,-1 0 1,-4 2 0,-5 2-1,-3 0 1,-2 1 0,-3 2-1,0-1 1,-2 1 0,1 1-1,1-1 1,1 0 0,2-1-1,4 0 1,3-1 0,4-1-1,5-1 1,6-1 0,7-2-1,6-2 1,9-2 0,8-2 0,9-2-1,11-3 8,9-2 0,8-2 0,10-2 0,6-2 0,9-2 1,5-1-1,7-1 0,6-2 0,4-1 0,5 0 1,4-2-1,4-1 0,2-1 0,2 0 0,3 0 1,0-1-1,2-1 0,-1 1 0,0-1 0,0 1 0,-3-1 1,-1 1-1,-3 0 0,-2 1 0,-5 0 0,-4 1 1,-4 0-11,6-1 0,-2 0 0,-1-1 0,-2 1 0,0-1 0,-1 0 0,0 1 0,-1-1 0,-1-1 0,1 1 0,-1 0 0,1-1 0,0 1 0,1-1 0,0 1 0,1-1 0,1 0 0,1 0 0,1 0 0,2 0 0,-8 2 0,1 0 0,2 0 0,1-1 0,1 0 0,1 0 0,1 0 0,1 0 0,0-1 0,1 1 0,0-1 0,1 1 0,-1-1 0,0 1 0,0-1 0,-1 1 0,0 0 0,-1 0 0,0 0 0,-2 0 0,-1 1 0,-1-1 0,-2 2 0,-1-1 0,-2 1 0,-2 0 0,-2 1 0,-2 0 0,10-3 0,-1-1 0,1 1 0,0-1 0,0 1 0,-1-1 0,1 0 0,0 1 0,0-1 0,-1 1 0,1-1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28:56.68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2531 840 31461,'-43'-9'127,"-1"1"0,4 2 0,5 3 242,8 8 187,-2 7-556,-2 2 0,0 4 0,-2 3 0,-2 5 0,-1 4 0,-2 5 0,-1 5 0,-1 5 0,13-12 0,2 2 0,6-8 0,1-1 0,-4 9 0,3-2 0,1 12 0,7-4 0,6-4 0,11-3 0,6-6-1290,12-5-2993,9-6 2445,9-3 565,-5-8 1,4-1-1741,7-2 0,3 0 414,0-1 0,1-1 134,-1-2 0,-4-1 2603,12-3 0,-28 1 0,-14 2 0</inkml:trace>
  <inkml:trace contextRef="#ctx0" brushRef="#br0" timeOffset="342">3202 1048 21502,'-52'-17'329,"0"0"1,4 1-1,8 8-231,16 17-16,0 2-43,4 1-1,-3 8-35,8-4-9,-1 14-44,12-4 55,6 1-5,5-2 0,4-7 0,2 1-5,3-1-1,2 3-39,15 8 23,-4-5-6,12 6-62,6 1-27,1 2-529,-2 1 640,-12-3 17,-18-1-11,-9-8-395,-9 3 417,-12-11-5,-10-3 0,-8 0-91,-5-1 90,-5-1-1065,-3-1 1060,-2-1 0,-1-2-5,1-1-4,15-2 1,-1-1-14,-14 0-162,9-3 1,4-1-1122,7-2-3265,-3-6 4559,34 0 0,-3 5 0,6 0 0</inkml:trace>
  <inkml:trace contextRef="#ctx0" brushRef="#br0" timeOffset="685">3887 1020 22025,'-44'2'60,"-1"0"1,4 1 0,7 1 1839,11 5-1789,2 2 97,2 3 1469,1 1-1491,3 0-115,1 1-193,0 5 927,6-4-755,1 4-283,7-6 3137,3-1-3667,5 1-183,4-1 18,6 0 53,4 0 92,21 5 124,-7-4-862,16 6 1136,-12-7 221,1 2 134,-10-6 0,0 1 54,15 6-160,10 3 1,-27-7-17,-10-1-6,-10-1-8,-12 1-30,-11 0-192,-33 8-613,4-6 487,0-2 0,-3 0-704,-11 0-266,17-4 1,2-2-6972,-10 1 8456,8-3 0,20-2 0,8-2 0</inkml:trace>
  <inkml:trace contextRef="#ctx0" brushRef="#br0" timeOffset="1292">4732 1274 32767,'44'-6'0,"0"0"0,0 1 0,19-3 0,-5 0 0,-20 3 0,-3 1 0,4-1 0,0-1 0,0 0 0,3-1 0,3-1 0,4-2 0,-3 0 0,5-2 0,-1-1 0,11-2 0,-5 0 0,-2-12 0,-39 13 0,-7-5 0,-25-1 0,-3 5-774,-15-6-807,1 7 271,-4 1-52,-18-2-278,14 3 22,-8-1 915,23 5 1524,5 1 1127,5 2-1711,4 0-352,5 2 880,2 0-1214,4 2 3160,1 1-3135,5 1 1165,1 2-1114,8 5-8,2 3-38,4 6 30,3 4-1399,2 5 1220,3 2 149,0 4-220,-1 2 190,-1 1-37,-2 0-2807,-4 0 2905,-1 0-23,-4-1-218,-4-1-417,-4-2-1474,-2-1 2115,-9 2 0,4-16 0,-3-1 1</inkml:trace>
  <inkml:trace contextRef="#ctx0" brushRef="#br0" timeOffset="1726">6510 1094 28951,'-3'-44'498,"1"-1"1,0 1-1,-2-16 1,-1 8-1395,-8 7 123,-3 13 68,0 9 126,-1 7 487,2 7 390,1 5-911,4 3 840,2 7 572,0 16-307,4 23-276,3-8 1,1 2-20,2-2 0,1 0-476,1 4 0,2 1-36,3 6 1,2-2-1470,-3-9 1,0 1 1234,3 10 1,0 0-221,-3-14 0,-2-1-28,0-1 0,0 1-345,3 29 114,-2-1-291,-3-5-1926,-1-5-6586,-3-8 9852,1-11 0,-1-15 0,0-8 0</inkml:trace>
  <inkml:trace contextRef="#ctx0" brushRef="#br0" timeOffset="2226">6264 1452 21314,'-5'-6'2040,"1"2"-1921,4 4 1834,0 0-1966,33-60 30,-5 43-136,0-15 0,3 2-665,18 26 192,3 2 470,3 0-19,0 1-1300,1-1 1051,-4 1-14,-5-1 55,4-1 166,-12-1 213,-6-1 26,-17-1 211,-13-5-158,-4 3 265,-2-4-337,-2 6 1227,-2-1-940,-1 2-381,0 3 128,-1 10-224,5 2 36,-1 8 145,4-4-6,1 1 6,5-1-17,3 1 6,14 1 11,9-2 0,23-3-11,-14-10-12,7-7 12,-20-5 6,2-4-7,1-3 124,12-12 129,-3-4-73,-3-1-499,-11 5 572,-15 10-3227,-5 3 3182,-2 2-22,-2 1-18,-3 3 7,-2 1-34,-2 4-28,-2 1 418,-2 3-491,1 4 3375,-1 3-3370,-1 14-38,4-2-6,-3 9-23,5-3 17,0 3-16,2 3-1,0 3-16,1 4-40,1 3-896,0 3 773,0 3-185,1-11 0,0 1-140,-1 20 107,1-19 0,0 0-4019,2 13 1571,1 0 2851,5 2 0,-3-24 0,0-3 0</inkml:trace>
  <inkml:trace contextRef="#ctx0" brushRef="#br0" timeOffset="2709">7664 1266 24059,'-20'52'21,"0"1"0,0 0 0,-7 6 0,6-2-27,20-2 1,4-3 110,-1-17 0,0-3-130,0 3 0,1 1-625,2 12 0,2 1 633,0-4 1,1-1 4,0-1 1,0-2 335,6 17-335,-9-32 130,-3-7-97,-4-8-11,-3-5-11,-2-4 0,-2-8-11,2-3 0,0-9 5,1-6-5,0-7 11,3-10 1,1-4 431,-1-18-421,1 10 1,1-1-1113,2 19 0,1 3 1121,0-2 0,0 1-15,2-1 1,0 1-2465,6-30 2481,0 3-23,0 4-242,-1 5 259,-1 5 275,0 3-291,-1 6 73,9-20 1187,-4 25-1254,7-12-1,-5 28-5,2 5 0,2 2 23,3 4-1274,0 2 1262,2 4-1650,-1 4 1627,-1 3-1012,1 8 1013,-2 3 790,6 18-785,-9-5 987,1 13-992,-13-12-11,-6 1 16,-19 13 1447,-3-13-1429,-17 8-4,12-24 0,-1-2-8,-18 8-3,15-9 1,0-1-21,-15 0 7,3-1 2314,-12-3-2438,20-4-134,-6-2-269,25-8 456,7-3-1851,6-7-2996,11-4 4934,8-7 0,-5 11 0,2 0 0</inkml:trace>
  <inkml:trace contextRef="#ctx0" brushRef="#br0" timeOffset="3295">8119 1323 13961,'-4'4'5103,"1"-2"554,3-2-5567,10 29-6,4-25-23,12 19-10,1-34-7,1-2-536,-1-2 531,-2-1 34,8-12-51,-11 4-11,6-8 17,-13 8 114,-2 1-75,1-11-39,-8 15 12,1-8-1,-10 18-11,-1 3 23,-8 0-35,0 4 403,-5 0-414,3 5 6,-2 1 1,0 5 10,-2 2-11,0 2-1219,-1 3 1213,2 2-2991,0 3 2986,2 1 0,1 1 0,3 1-11,1 11 11,5-7-5,1 8-12,4-10 17,3-2-1477,2 0 1460,4-2 2280,1-2-2258,3-3-22,8 1 6,-3-8-17,8-1 17,-6-7 5,2-2-5,2-4 6,2-4-18,1-4 2900,0-3-2871,0-3-1,-1-4 12,1-1-17,-3-4-3223,-1-2 3234,-2-1-11,-1-1 17,-2 0 33,2-10-11,-8 11-327,0-6 344,-9 15 340,-2 4-239,-5-3 3162,1 8-3201,-3-3 212,0 6-263,3 5 497,-1-1-547,3 5 5,0 0 0,3 9-10,2-1-24,3 9 1,3-2 0,4 4 0,4 1 0,5 4-31,7 0 0,3 2-37,11 8-854,-8-7 0,-1 0 737,0 3-117,-6 0-269,-12-2-1428,-18 12-1189,-15-9 3199,-21 11 0,15-26 0,-1-1 0</inkml:trace>
  <inkml:trace contextRef="#ctx0" brushRef="#br0" timeOffset="3793">753 2909 19292,'61'-9'40,"0"-1"0,0 1 0,0-1 0,-9 2 0,-3 0 0,1 0 0,-1 1-909,3-2 0,0 1 0,-1 0 1,-1 0 888,5-1 1,-2 0-1,5-1-392,-7 2 1,5-2 0,1 1 0,0 0-1,-2 0 386,2 0 0,-2 0 0,0 1 0,4-1-153,1-1 1,4 0 0,1 1 0,-1-1 0,-3 1 149,1 0 0,-2 1 1,-1 0-1,2 1-231,-11 0 0,1 1 1,1 0-1,0 0 1,0-1 235,1 1 1,1 0 0,1 0 0,-1 0 0,1 0-80,0 1 1,0-1-1,1 0 1,2 1 0,3-1 82,-4 1 1,5 0 0,1-1 0,1 1 0,1 0-1,-3 0 1,-2 0-9,-1 0 0,-4 1 0,0 0 0,0 0 1,1 0-1,3 0-3,-6 0 0,1 0 0,2 0 0,0 0 0,1 0 0,0 1 1,0-1-1,-1 0 11,7 1 0,1-1 0,0 1 0,-1 0 0,0-1 0,-2 1 0,-2 0-9,-1 0 0,-3 0 0,-1 0 0,0 1 1,0-1-1,4 0-3,0 0 0,3 0 0,2 0 0,-1 0 0,0 0 0,-2 0 0,-4 0 7,5 0 1,-4 1 0,-2-1 0,0 1-1,0-1-3,1 0 0,-1 1 1,0-1-1,0 0 1,0 1-2,-1 0 0,0-1 0,0 1 1,-1 0-1,1-1-1,-1 1 0,-1 0 0,1-1 0,-1 1 0,0 0-2,12-1 1,-1 0-1,0 1 1,0-1-7,-1 1 1,0-1 0,-1 1 0,0 0-3,-2-1 0,0 1 0,0 0 0,-1 0-2,-1 0 1,-1 0 0,0 0 0,0 1-9,-2-1 0,-1 1 0,0 0 0,-1-1-11,-2 1 0,0 0 0,-1 0 0,0 0-18,12-1 0,1 1 1,-2 0-76,-5 1 1,0-1-1,-1 0-245,-5 1 1,0-1 0,-1 1-2104,15-1 1,-2 1 2471,-1 0 0,-5-1 0,3 0 1,-9 1-1</inkml:trace>
  <inkml:trace contextRef="#ctx0" brushRef="#br0" timeOffset="4553">2955 3568 23517,'-32'-2'-56,"11"17"-112,33 33-1561,1 5 804,-3-13-1315,1 2 2240,1 8 0,-5-24 0,-1-1 0</inkml:trace>
  <inkml:trace contextRef="#ctx0" brushRef="#br0" timeOffset="4860">3394 3795 16848,'45'-13'314,"-10"3"-258,13 0-6,-12 2 2102,1-1-2096,17-3-39,-13 2-206,10-3 211,-19 5 674,-5 0-679,-5 3-17,-4 0 1483,-2 1-1427,-7 2-11,-3 1-174,-6 1-100,-8 3-538,-3 3 767,-5 2 0,6-2 0,5-3 0</inkml:trace>
  <inkml:trace contextRef="#ctx0" brushRef="#br0" timeOffset="5619">4788 3785 18852,'-12'-55'757,"1"1"0,1 5 0,-1 8 1007,-9 13-1623,6 11 8,-3 2 398,7 10-415,6 9 172,0 11-268,5 6 61,5 24-28,0-11 30,4 15-24,0-11-22,1 19-3099,-3-12 2875,1 14 112,-6-18-1068,-1-2 1158,-2-2-670,0-6 693,-1-3 25,-1-8-22,-1-4 70,1-6 34,0-3 0,2-5 2379,0-1-2493,0-9-1,3 0 14,2-11 19,2 0-15,3-4 1947,1-2-1934,3-3 13,0-2 57,10-10-41,-5 10 619,6-5-639,-7 15-1,-1 4-10,0 3 33,-1 3-12,0 4-41,-2 3-44,1 2-38,5 5-38,-5 1-48,5 5-2787,-6 1 2679,9 8-1219,-5-4 1251,20 11 39,-12-12 87,4-3 0,2-1 38,3-3-200,19 0 280,-26-8 69,-3-3 2682,-2-3-2636,-3-5 16,-1-2 1751,3-12-1818,-6 4-33,0-8 72,-7-32-170,-5 31-41,-1-2 0,-3 2-52,-2 12-89,-1 4 52,-1 7-46,2 6 594,-1 4-106,2 2-147,-1 4 98,0 13-47,1-4 0,1 8-63,1-5-13,2 0-166,2 1-445,7 11 170,-3-7-43,5 8-59,-3-10-1055,3 7-332,-3-7 917,8 11 0,-13-22 1,3 3-1</inkml:trace>
  <inkml:trace contextRef="#ctx0" brushRef="#br0" timeOffset="6207">4384 3827 17498,'-1'-6'2905,"1"1"1546,0 5-4020,-34-26-508,23 33 573,-25-14-446,31 40-552,1 3 559,1 3 26,2 1-160,0 0-350,4-1-160,2-2-1165,3-2-2068,3-3 3775,3 0 0,-6-15 0,-1-3 0</inkml:trace>
  <inkml:trace contextRef="#ctx0" brushRef="#br0" timeOffset="6567">4283 3312 20935,'-39'-30'-193,"0"1"0,2-1 0,11 13-18,22 18 3199,2 4-2616,1 4-341,0 5-108,1 2 8,1 2-13,3 1 178,3 0-165,4 0-460,3-3-127,4 0 294,2-4 229,1-2 408,2-3-31,18-3 182,-17-3 1080,12-3-655,-24-4 577,1-5-157,-7 1-420,-1-4-191,-7-2-686,-4 4-428,-12-6-79,0 9-3144,-6 0 2965,3 6 116,1 2 365,0 1 195,3 3 681,2 2 460,4 4 117,5 2-723,3 2-1152,8 10-1918,4-5 2354,11 11 0,-10-17 1,1-1-1</inkml:trace>
  <inkml:trace contextRef="#ctx0" brushRef="#br0" timeOffset="8221">5545 3923 21624,'13'-54'115,"1"0"1,-3 7-1,-2 6-206,-5 0 395,-2 7-145,-2-5 144,0-2-93,-1-5-3857,-2-4 3708,-1-2 66,1 14 1,-1 0 608,-1-18-680,1 20 0,-1 3-711,-3-7 647,1 8 30,-1 5 250,1 8-239,-2 3-244,4 9-42,-2 2 2123,4 7-1155,-2 5-171,-1 5 89,-2 6 7,-2 7 35,-4 5 71,-9 26 846,3-9-1181,8-15 0,-1 3 237,-2 18 1,1 0-597,6-19 1,1 1-57,-4 20 1,2-1-16,6 1-89,8-20 0,2-1-304,7 16 27,-2-20 0,4-2-552,14 7 82,4-4 181,7-3-394,2-5 883,-10-10 0,4-1 125,1-5 0,0-1-251,0 1 1,-1-2 468,-2-4 1,-2-3 419,7-6 91,-5-5 363,-4-5-344,-4-4-153,-4-1-124,-4-3-147,-4-1 76,-3-1-1379,-3-1 1027,-4-1-1830,0-2 1477,-4 1 245,0-2-201,-1 3 81,-3 3-167,0 4 131,-2 5 26,0 5 42,1 4-143,0 4 2292,-1 2-1822,1 11 3829,-4 16-3535,3-2-88,0 11 447,5-15-531,8 10-194,7 3-268,3 1-690,5-1-2801,3 4 3527,-4-4 1,-3-6 0,-10-10 0</inkml:trace>
  <inkml:trace contextRef="#ctx0" brushRef="#br0" timeOffset="9104">6291 3354 20688,'-15'-41'-275,"1"1"1,1 1 0,0 11 1887,-2 22-971,0 2 46,0 2-13,0 2 1001,1 2-702,-6 7-291,6 0 1411,-4 6-648,10-4-640,0 0-262,4 1 517,2-1-1061,1 0 0,4 0-426,2-2-1075,5 0 303,3-3 440,3-1 351,2-2 299,3-1 272,1-2 220,0-1 466,-1-2 129,-3-3-50,-3 0-152,-3 0-462,-4-1-315,-3-1 0,-3 0 0,-2 0 0,-2 0-678,-7-2-337,-1 3 87,-5-1-10,5 5 235,-1 1 352,3 2 269,0 2 264,2 2 314,2 4-926,1 2-2113,2 2-6244,3 0 8693,0-2 1,1-4-1,-1-3 1</inkml:trace>
  <inkml:trace contextRef="#ctx0" brushRef="#br0" timeOffset="9488">6672 3377 26156,'1'-5'1769,"0"2"-497,-1 3-1427,-11 61-5921,8-32 5914,-2 9 1,-1 3-19,6 9 1054,-1-12-1414,0 12 99,-2-17 1084,0-3-830,-3 5-1974,2-11 2268,-1 1 2230,2-13-1619,0-4 48,2-4-34,-1-6-918,5-4 484,2-8-61,3-3 41,2-4 88,10-15-132,-5 6-44,7-11-30,-7 10 2737,0 0-2836,0 0-67,8-6-89,-5 10 19,6-1 6,-7 14 97,0 5 62,1 4-111,-1 2 105,1 5 6,-1 3-279,1 4-77,-1 5-275,8 11-30,-7-4 774,11 22-1039,-13-16-308,3 10-96,-6-12 69,0-1-3455,0-1 3526,3-1-2181,3 0 3315,9 2 1,-13-12 0,2 0-1</inkml:trace>
  <inkml:trace contextRef="#ctx0" brushRef="#br0" timeOffset="9821">7699 3641 25436,'0'-7'2112,"0"2"-1870,0 5 2995,0 0-2674,-67-36-1129,44 31 544,-16-14 1,4 6 56,22 24 279,3-1 229,3 8-310,3-5-663,4 4-187,5-8 92,5-1 171,4-2 220,4-2-495,2-1 425,3-2 346,1-1 150,2-3 295,0-2 455,10-10-115,-2-8-363,-2 0-564,-8-4 0,-12 7 0,-1-23 0,-6 14 0,-2-17 0,-11 14-619,0 9-305,-7-3 106,-8 11 367,1 7 338,-7 2 326,4 8 276,-2 4 194,1 5 396,-19 32-618,19-10-461,6-6 0,3 3 0,3 9 0,4 3 0,3 2 0,4 0-9,6 1-1864,5-2-232,10 0-2105,7-3 4048,12 2 0,-17-20 0,2-2 0</inkml:trace>
  <inkml:trace contextRef="#ctx0" brushRef="#br0" timeOffset="11173">2662 3747 16278,'8'-50'1093,"0"-1"0,0 4 1,-2 6-210,-4 7-61,1 0-28,0 2-125,-2 2 295,0 6-40,-1-4-374,0 10-287,-2 0 59,0 10-138,0 3-250,0 2-31,1 1 310,1 12-183,0 13-20,3 24-762,-1 1 766,4 10 75,-3-11 74,1 1-3102,-1 1 3124,-1 0-151,0-17 0,-1 0-2019,0 14 2084,0 9 11,0-14 38,-1-8-122,1-5 445,-1-12-376,1-12 2102,0-3-2299,0-5 3340,0-2-3359,2-16-20,-1 0-36,1-10 2,-1 5-10,-1-18 155,0 7 67,-1 2 1,1-1-3211,0-12 3282,-1 17 0,0-2-1,1-1 0,-1 2-459,0-18 565,0-11 39,0 17-149,-1 16-70,1-2-216,-1 19-10,0 5 23,1 3-38,-1 6 8,1 4 48,0 8 3381,0 6-2980,0 8 63,0 6-540,0 6 546,0 7 0,0 1 5,0 4-99,0-1-96,0-2-135,1-2-8,2-5-608,2-3 448,3-6-126,7 4 26,-3-12-27,5 0-10,-6-15 21,-1-3 27,-1-4 1501,3-16-1300,-5 1 112,1-14 0,-6 3-20,-1-2 16,-8-38-28,2 20-97,-1 6 0,0 0 84,-2-9-370,0-2 343,3 1-3019,0 5 3037,2 5 31,1 1 2,2 13-19,-1 4 462,0 13-477,1 7 267,0 4-263,2 15-6,1 0 106,2 15 19,0-2 83,-1 6 2953,1 4-3093,-3-7 0,0 0 42,1 21-100,-2-18 1,0-1-6,-1 17-112,0-2 63,0-10 0,0-1-527,1 8 465,-1-13 0,1-2-1,1-7-11,0-2 127,0-6-91,-1-6 119,-1-6 455,0-4-441,0-5-16,-2-5-30,0-5 401,-4-6-399,1-19-4,0 5-1647,3-12 1,0-4 1658,1 9 1,1-2-757,1-8 1,0-5-1,0 5 747,-1 1 1,1 3-219,0-10 1,1 3 234,-2 3-14,-1 6 16,-1 7-13,-2 4-10,-2 8 3,1 4-2,-1 6-14,1 5 2037,1 3-2054,1 3 3055,1 3-2979,-1 5-11,1 6-17,0 8 1047,-2 7-1034,0 30-1029,1-9 1017,2-13 1,-1 0-7,3 18-37,2-15 0,1 0-3,3 18-255,2-12 0,1 0 285,6 14-2886,1-5 2874,-4-14 1,-6-22-8,-3-5 23,-1-4 641,-2-5-637,-1-10 420,-2-3-426,-5-20 2,-1 5-3,-3-11 5,2 5 3390,0-2-3389,-1-3-1799,0-2 1798,1-1-305,-4-14 300,4 14 9,-1-5-7,4 22 5,2 7-13,0 5-15,2 6 1723,0 1-1715,2 14 590,0 0-572,3 14-1517,11 10-2194,2-4-6125,8 5 9410,-5-14 1,-9-11 0,-3-5-1</inkml:trace>
  <inkml:trace contextRef="#ctx0" brushRef="#br0" timeOffset="12131">9257 3515 12077,'-47'-3'695,"-1"-1"1,6 1-1,8 0 2302,20 2-2673,6 0 1417,5-1-1367,30-2 0,15 0-307,2-2-106,8 1 0,3-1 55,-21 3 1,-1 0-2,4 0 1,1 1-9,3-1 1,0 1-3,2-1 1,1 1 0,0-1 0,0 1-35,0 1 0,0-1 16,-2 1 1,0 0-19,-3 1 0,-1 0-79,-3 0 1,-1 0-130,24 2-28,-12 0 253,-13 4-18,-13 2 3054,-12 4-3200,-15 2 411,-11 3-2587,-15 4 3047,-11 4-326,3-5 1,-3 0-93,9-4 1,-1 0 17,-13 6 0,0-1-1032,13-7 0,2 0 1120,-1-1 1,2-1-622,1-1 0,2 0 428,-24 9-125,11-3-19,6 0 1522,18-7-1496,5 0 2227,17-8-2824,5-1 3698,8-2-3294,5-2 39,22-7 15,-4-1-3397,18-4 3390,-9 1 52,2-1 447,3-2-312,-15 4 1,0-1 38,19-9-391,-21 8 0,-1-2 279,-5-2 0,-3 0-24,10-12-42,3-12-2095,-26 11 1847,-7 0-136,-7-1 1935,-7-1-2109,-18-14-124,-1 13 722,-9 4 1,-2 1-2096,-3 2 2102,8 8 0,2 2 230,4 4 525,5 3-162,6 3 44,5 2 2449,4 2-2751,3 3-47,3 0-534,9 8 322,23 19-70,-2 0-121,-1 0 0,2 3-224,-6-4 0,-1 1 170,1 1 1,-1 0 7,-1 1 1,-3 0-297,3 15 331,-6 1-1824,-7 2 1361,-5 0-76,-8-1-199,-7 0-4071,-8-9 1,-4 0 3178,-2 3 1,-12 11 0,28-41 0</inkml:trace>
  <inkml:trace contextRef="#ctx0" brushRef="#br0" timeOffset="12899">11294 3717 19788,'6'-50'892,"0"0"0,0 1 0,3-19 0,-3 13-533,-7 32 70,-1 5-199,0 5-73,-1 3-21,0 4-142,1 4 21,1 5-9,0 4 5,0 7 0,0 5-11,-1 5 0,2 5 0,-1 4 6,1 18-825,2-11 830,1 11-22,3-19-32,3-4 32,3-2 5,2-4 23,20 4 0,-12-13-216,15 2 227,-19-15 867,1-5-850,0-3 5,-2-4 46,0-4-51,0-3 11,-2-2 67,5-13 46,-1-7-90,-1 1 259,-4 2-109,-5 10-106,-4 10-22,-1 1 0,-3 12-69,-1 4-11,-3 11 17,1 2-13,-4 23-13,2-9 9,0 12 6,3 1-3375,3-9 3340,2 6 3,5-14-23,10 4 5,-1-9 17,30 5-21,-20-16-380,18-3 390,-22-10-2171,1-5 2183,-1-4 2154,-1-3-2134,6-13 13,-9 4 39,4-25 6,-17 18-40,-1-11-1009,-6 13 1032,-6-9-28,0 13 333,-5-7-339,1 17 12,-3 0-29,4 7-5,-1 1 2827,6 8-2867,1 2-4,2 1-12,1 3 1450,1 9-1590,2 1-118,3 8-202,4-2-397,2 1-621,2 2-2151,2 2-5529,0-1 8366,-2-4 0,-6-9 0,-3-4 0</inkml:trace>
  <inkml:trace contextRef="#ctx0" brushRef="#br0" timeOffset="13096">12427 3491 24989,'-27'21'-37,"0"0"1,-17 19-70,35-12-925,2 1 751,1-1-263,3-1-73,1-2-9215,8 11 8239,-3-18 0,4 5 0,-6-20 0</inkml:trace>
  <inkml:trace contextRef="#ctx0" brushRef="#br0" timeOffset="13263">12423 3249 20296,'-22'-11'0,"4"3"0</inkml:trace>
  <inkml:trace contextRef="#ctx0" brushRef="#br0" timeOffset="13969">12759 2963 28719,'-30'30'6,"0"0"0,0 0 0,1 8 0,2 2 1,10-1-209,12-3 0,7 1-1931,-4 13 1,1 1 1993,2-15 0,0 0 25,0-1 0,1 1-390,1-2 0,2 1 245,4 10 0,3-1-25,-3-11 0,2-1 2,3 7 0,1-1-169,7 6 87,-1-7-480,1 5 3,-10-15-20,0 0-28,-10-16 112,-2-7 1721,-4-3-1399,-3-5 1850,-5-4-1477,-4-6 172,-2-4 1344,-5-4-734,-11-14 117,-2-8-1401,16 15 1,1 1 1200,-7-19-46,13 5-140,9 12-34,6 1-105,4 1-457,5-1 316,6 2-175,4 2 103,22-11-62,-5 10 121,-11 9 1,1 0-133,16-5-1,3 0-294,0 1 301,0 1-12,-2-2 11,-2 0-11,-2-4 11,-3-1 6,-4-3-6,-4 0-5,3-16 202,-11 13 7,-2-7 361,-12 18-343,-4-1 52,-3 8-91,-2 0 1781,-1 7-1846,-1 3 278,0 2-410,1 0-10,0 3 104,1-1 186,-1 2 352,1 2-223,-2 3-75,0 6 20,-2 5-100,1 7 2,-3 23-145,3-5-2259,-2 19 1620,2-13 262,-2 4 119,0 1-2,-2 2-307,1-9 1,-1 2 415,2-12 0,0-1-251,-2 12 0,2-3 320,1-4-2,4-17 16,1-15-10,0-5 1649,2-2-1717,3-6 945,5-3-932,2-7 729,4-3-672,8-17-32,-3 5-1275,6-11 1307,-8 11 48,2 0-25,-1 2-496,11-6 490,-7 11 6,5-4 13,-9 14-2,-3 4 6,-2 2 0,0 3-18,-3 3-19,8 4 1171,-5 3-1265,7 7-58,-7 4-123,1 3 454,0 6-822,-2 2-388,0 4-924,-3 3-7796,-2-3 9699,-3-5 1,-4-12 0,0-7 0</inkml:trace>
  <inkml:trace contextRef="#ctx0" brushRef="#br0" timeOffset="14430">15006 3314 14776,'3'-55'866,"0"-1"1,-1 3-1,0 3-387,0 16 0,0 2 361,-1-26-151,0 11-3437,-1 8 3218,-2 8-100,1 8 1124,-1 7-1304,0 6 894,1 5-1022,0 9-29,0 7-5,3 12 6,1 9-6,3 11-427,2 10 405,-4-22 0,0 1-6,1 3 0,0 1-3,1 2 0,-2 4-20,0-1 1,-1 5 0,0-2-20,0 8 0,-1 1-1,-1-6 0,0 3 0,-1-3-318,-2 5 0,-1 1 157,-2-4 1,-1 5 0,-1-3-108,-1 7 0,-1 0-426,1-8 0,0 2 0,0-4 308,0 1 1,0-4 41,2-3 1,0 0 33,1-6 0,1-2-305,-2 24-1112,1-14-1546,0-14 814,-2-11 2502,-2-9 0,4-6 0,0-3 0</inkml:trace>
  <inkml:trace contextRef="#ctx0" brushRef="#br0" timeOffset="15380">14790 3872 9955,'-20'-56'2250,"0"0"0,1 4 0,2 8-1276,-2 9-179,2 6-179,2 5-122,3 6-153,4 6 1060,3 5-1306,3 3 394,3 1-478,5 2 237,7 1-220,26-1-28,1 1-894,23-1 872,-5 0 13,-26 1 1,1-1-12,2 0 1,1-1-4,1 1 1,0 0 2,1-2 1,2 0-35,16-2 1,1-2 39,-14 2 0,0-1 6,13-2 0,-2-1 2,-19 2 0,-2 0 18,28-8 16,-9-1-347,-10-1 375,-8 0 5,-10 0 12,-8 1 22,-7 1-5,-5 2 11,-5-1 5,-4 4 6,-6-1 202,-13 1-124,2 3 1578,-9 1-1560,6 5-1,0 1 151,-18 13-319,17-3 401,-12 13-423,22-5-3398,3 3 3381,2 2-2274,5 1 2257,2 1-1511,2 0 1511,4 0-561,3-1 555,3 0 1248,3-3-1236,1-2 1339,1-3-1317,-1-4-5,-1-3 22,-1-4 2506,-2-2-2500,0-5-6,0-3-12,1-3 12,3-5 6,0-1 1765,8-11-1760,-4 4 0,6-8 11,-5 8 74,5-8-56,-5 6-2439,2-2 2432,-7 10-10,-1 5-18,-3 2 1,-1 4-34,-4 4 0,-1 4 0,-2 5 3375,0 7-3392,0 3-22,0 5-140,0 14 10,0-7-55,3 10-672,6 2 118,0-12-1215,8 8 626,-2-16-297,2-4 163,4-5 79,4-4-4303,22-5 2303,-7-8 1706,17-4 1716,2-15 0,-30 8 0,-1-3 439,1 1 1,-1-1 1783,18-22 231,-18 8-51,-3-2-263,-2 1-315,-5 2 937,0-9-4127,-8 13 2189,-3-4 234,-17 10-240,-13 8-465,-6 2-56,-8 6-57,6 7-44,-2 2-61,-1 4-247,2 4 180,3 1-40,3 2 0,5 2 3185,3 0-3213,5 2 0,4-1 6,2 0 566,4 0-561,2 1 0,2-3-16,2 0 10,3-3 1,3-3 5,3-1 40,7-2 33,6-5-40,-1-5 29,2-4-3375,-9-4 3408,-1-1-2223,-1-1 2291,-2-1 167,1-8-178,-5 5 122,1-9-162,-6 13 2252,-1-2-2302,-2 8 3403,0 2-3470,-1 1 5,0 3-11,1 5 5,0 5 7,3 20-3404,0-2 3397,1 18 6,-2 16-2296,-1-10 2279,-1-15 1,1 2-796,-2 8 1,1 1 752,-1-9 1,1 1-263,-1 16 1,0 0 174,0-13 1,0-1-37,0 2 0,0 1-45,-2-1 1,-1 1-63,0 0 0,-2-1-98,-3-1 1,-3 0 0,-1-3 0,-2-1 75,-4-2 1,-3-3 133,-1-3 1,-2-3 154,-2-3 0,-2-4 689,1-4 0,-2-4-488,-10-4 1,-1-4 16,-18-8-95,23-2 0,0-6 159,6-8 1,4-7 39,1-4 0,5-5 68,-2-13 1,7-5-204,12-7 1,10-3 91,4 16 1,4 0-1,3 2-254,8-13 0,4 4-9,-7 18 1,1 1 0,2 2-23,16-13 0,3 3 498,-13 15 1,1 0-1,1 0-599,-2 1 1,1 0-1,1 1-238,13-7 1,2 2-3390,2 2 1,-2 2-984,-14 8 1,-1 0 4329,11-4 0,-5 3 1,-12 5-1,-13 8 1</inkml:trace>
  <inkml:trace contextRef="#ctx0" brushRef="#br0" timeOffset="16072">18263 3314 12548,'9'-44'1079,"1"0"1,-1-1 0,3-17 0,-2 4-607,-4 19 1,-2 3 231,0-27-184,-6 16-90,-3 11 2206,-4 9-2374,0 10-89,2 7-79,1 5 931,2 4-1009,1 6-2222,1 6 2233,1 8-1022,0 8 1022,0 8-484,1-1 0,-1 3 456,2 24-238,0-16 0,0 1 232,0-9 1,0-1-1,0 2 1,0 2-9,0 20 0,-2 1 5,-1-15 1,0 0 5,-1 13 1,-2 0 7,-4-9 1,-2-4 776,3-14 0,-2 0-779,-7 13 0,-1-4 2029,-4-5-2021,-9 2 6,11-22-6,1-7 1797,3-5-1763,3-4 1280,4-6-1286,3-5-5,3-8-12,3-4 6,4-5-11,3-3 5,8-3 6,6 1 0,2 1-11,8-9 112,-6 10 0,3 1-84,13-6-1267,-11 14 1227,6-2 6,-14 16-22,-3 4 17,-1 2-6,0 4-6,0 3 12,1 4-12,1 5 1,10 15-12,2 8 11,-1 0-646,-5-1 640,-14-12 1146,-4 0-1145,-4-2 5,-8 0 0,-6-1 1,-9 1-6,-8-3-835,-6 0 812,-3-2 23,-3-3-45,-15 0 33,16-8-16,-6 0 835,22-7-891,5-3-3155,4-5 2964,4-3-168,5-3-319,4-3-18,9-1-9040,15-11 8799,-4 10 1,3-1 0,-16 16 0</inkml:trace>
  <inkml:trace contextRef="#ctx0" brushRef="#br0" timeOffset="16405">18971 3296 21252,'-32'45'125,"-1"0"0,3-3 0,9-6-4424,18-11 4355,5 0-6,5-3 1262,6 1-1284,5-4-6,5 0 0,4-5 12,21 1-17,-10-7 11,13-1 17,-18-6 16,-3-5 23,-4-4 207,4-14-61,-8 1 425,6-23-268,-14 14 919,1-11-959,-8 12 255,0 0-333,-1 2 213,0-4-281,-3 11-22,0-1 3274,-2 13-3352,-1 3 262,0 3-318,-6 17-23,-1 0-5,-7 18-6,-1 1-5,-1 7-6,-2 7-370,-3 6 361,9-23 1,1 1-984,-2 2 1,1 2 960,-1 2 0,1 2-1066,0 4 1,1 0 883,2 4 1,1 0-236,1 4 0,2 0-664,2 1 0,1 2 1112,2 9 0,0-4 0,0-25 0,1-4 0,1 33 0</inkml:trace>
  <inkml:trace contextRef="#ctx0" brushRef="#br0" timeOffset="16988">20720 3442 13236,'25'-58'992,"0"0"1,0 0 0,1-3 0,-3 5 344,-5 11 1,-6 8-1002,-8 12-73,-3 7 1378,-1 6-1518,-1 5 835,1 4-930,-2 4 0,-1 6-6,-1 7 6,-3 8-11,-1 8-11,-1 6-4,2-6 1,-1 3-9,2 4 1,0 1 1393,0-1 0,1 1-1388,1-1 0,2-1-11,4 11 6,4-4-7,5-4 7,5-7 10,3-5 29,1-6 251,1-7-273,1-6-1,-1-5-6,13-14 7,-7-1-1,9-13-11,-9 1 39,11-20-22,-9 7-2864,6-14 2869,-13 12 0,-3-2-5,-2 1 11,-2 1-86,-3 3 75,-2 4 0,-4 4 67,-2-4-39,-4 11-6,-2-2-11,-2 13-6,-2 1 3318,-1 3-3346,0 2 84,2 1-128,0 3-57,1 0-78,0 3-134,2 3-224,1 5-415,4 0-918,4 3 1876,9 1 0,-7-6 0,3-2 0</inkml:trace>
  <inkml:trace contextRef="#ctx0" brushRef="#br0" timeOffset="17438">21866 2972 22083,'-17'-28'22,"0"0"1,-7-11 1463,33 58-1481,3 5 1,2 2 0,4 6-6,2 2-12,1 2 1,12 17 14,-18-25 0,1 0-31,14 27-6,-9-6-5,-12-19-2617,-4-1 2589,-4-2-963,-7-2 924,-5-2 549,-7-3-583,-4-2 84,-2-3-135,-2-3-22,0-2 1,2-3-18,-1-4 17,2-1 56,2-5 40,0-2 66,3-5 46,1-5 10,3-3 1,3-6 16,3-3 6,5-6 6,1-3 11,4-3 2279,3-2-2229,3-1 3426,2 3-3179,2-9-163,-3 17 11,-2-1 24,-4 17-18,-2 4-6,0 5-33,-1 1-73,0 4 39,0 0-22,-8 8-39,1 2-12,-10 10-11,1 1 12,-3 4-12,-14 21-466,5-6 416,8-12 0,0 1-67,-10 17-90,-1 2-241,1 4-393,2-1-654,3 0-2039,6-5 3495,7 0 0,6-21 0,3-4 0</inkml:trace>
  <inkml:trace contextRef="#ctx0" brushRef="#br0" timeOffset="17641">22209 3041 24833,'0'-41'509,"0"0"1,0 4 0,0 8-218,0 19-113,0 4-62,0 4-27,0 1-40,0 6-16,-4 25-62,0 13-3392,-1 11 3358,1-1-50,3-13-538,3-2 1,1 1-544,3 10-3,0-12 0,2-1-8320,4-4 8949,0-7 0,-5-12 0,-3-5 0</inkml:trace>
  <inkml:trace contextRef="#ctx0" brushRef="#br0" timeOffset="17839">22279 2520 21254,'-6'-6'2263,"2"1"-1569,4 5 264,0 0-1608,-8 20-2957,17 20 3607,-7 14 0,10-13 0,-5-16 0</inkml:trace>
  <inkml:trace contextRef="#ctx0" brushRef="#br0" timeOffset="18678">22718 2855 22492,'3'-4'3210,"-1"0"-2096,-2 4-1092,11 4-4251,-16 21 4235,9-1-6,-18 19 859,3-11-864,0 1-6,0 1-6,-1 11-2252,5-14 2264,-2 6-18,6-18 2286,1-4-2263,1-4 28,6-10-5,1-4 16,6-11-6,1-2 40,10-13 34,4-8-46,2 0 1982,-3 2-1987,-6 10 11,-1 2-11,1 2-5,-1 2-1,0 2-16,0 4-2929,-1 2 2912,-1 3-12,0 3 1,1 2-57,23 11 7,-18 0 940,18 10-985,-25-2-258,5 15-959,-8-2 1,-1 2 152,8 12-228,-6-9 0,0-3 2891,2-11-3879,7 1 420,-3-13 420,3-3 778,17-2 1418,8-6-175,2-3 561,-3-6 129,-18-2-651,-3-4 880,-5-3-195,-3-3-186,-2-1-100,-2-1 84,3-9-348,-7 10-100,0-5-101,-8 14 72,-3 4-285,-4 3 796,-6 4-903,-7 2 129,-40 16-229,18 0-52,5-2 1,0 3 17,6 4 0,3 1-11,-13 10 0,-7 14-818,20-11 785,6 1-90,2 12 61,9-12-5,3 7-68,21-12 29,15-8 67,21-3 67,-2-14-1187,-1-11 1198,-16-6 6,-2-6 22,-3-3 520,-3-2-487,-3-4 202,-3 1-162,-3-1 50,-3 3 29,-3 1-169,-3 4 146,-2 2 1248,-3 5-1320,-1 4-52,0 3-27,-1 4 589,-2 3-623,-3 5 220,-1 4-169,-6 22-34,-2 19-31,-3 7 0,-2 5-1053,6-14 1,-1 2 1035,2-5 0,-2 5 1,1 1-1,2-5-28,-2 14 1,2-1-6,1-4 1,1 3 0,2-2-851,4-12 1,2-1 0,0 0 756,1 2 1,0-1-1,1 1-39,1 0 1,0 0-1,0-1-676,0 0 1,-1 0-1,1-1 486,-1 20 0,0-2-149,-5-3 1,-2-2-1590,-2-5 1,-3-2-804,-4-5 1,-5-4-85,-12 1 0,-3-6 4028,9-14 0,0-3 1333,-8 0 0,0-7 1887,-5-21-3044,7-9-582,2-12-28,2-9 839,0-7-755,1-8-393,14 25 1,0-1-45,1-3 0,1-1-34,0-1 0,2-2 0,2-1 0,2-2-22,1 0 0,4-1-28,3 0 0,3-1-43,3 2 1,3 1-62,4 0 1,4 2-54,2 2 0,3 1-65,2 2 1,2 1-85,0 2 1,3 2-85,-1 2 1,2 1-353,-1 1 0,1 1-4331,-3 3 1,0 2 4804,21-12 1,-24 15 0,-10 6 0</inkml:trace>
  <inkml:trace contextRef="#ctx0" brushRef="#br0" timeOffset="19586">25404 2726 18711,'-12'-45'918,"0"-1"1,3 7 0,-3 7 644,-15 14-1362,5 10-21,-3 0-52,0 3-32,2 2 465,2 1-500,-3 7-44,8 2 257,-3 7-268,9 2 811,1 16-812,4-5 1,2 12 6,7-7-1,3-1 0,7 2-251,3-2 256,3 2-562,3-2 546,3 0 5,1 1-16,2-1 11,-1 1-45,6 14 5,-12-12 1,0 10 6,-16-14 5,-9-3-3124,-7-2 3141,-7-2-695,-8-3 706,-4-3-1744,-7-3 1744,-5-3 0,-3-5 0,-3-3 50,-1-2-58,14-5 0,-1-1 8,-15-4-42,12-3 0,2-3-26,0-5 1850,-2-11-2488,20-14-218,11 5-1003,9-17-6054,8 16 7684,5 4 1,-6 18-1,-3 7 1</inkml:trace>
  <inkml:trace contextRef="#ctx0" brushRef="#br0" timeOffset="19815">25830 2228 20029,'0'-5'2666,"0"1"920,0 4-3546,21 0-18,-15 18-11,15 9-683,-19 22 667,-4 7-311,-3-12 1,-3 4 175,-3 4 0,-3 3-439,2-9 1,-2 3 0,1-3 309,-5 11 0,1-2-338,4-13 0,0 1 0,2-2-3545,-1 8 0,1-2 4152,1-6 0,1-3 0,-2 17 0,7-42 0</inkml:trace>
  <inkml:trace contextRef="#ctx0" brushRef="#br0" timeOffset="20281">25642 3050 10979,'22'-44'1167,"1"-1"0,-2 4 0,-3 5-253,-1 5-331,0 2 928,-2 3-1214,-1 3 728,-1 1-919,1 3-44,0 1-34,2 2 2022,15-4-2067,11 0-28,2 1 2168,3 3-2168,-11 5 6,-2 0 0,0 0 11,-3 0-2275,-4 0 2309,-4 2 408,-5 1-280,-3-2-89,-7 5 5,-3 0 404,-6 4-376,-1 1 3421,0-1-3376,-1 1 12,1 0-12,1 0 0,-1 0 258,-2 7-219,0 4-145,-1 3 17,2 4-1,3-3-16,0 1 17,5 2-34,1-1 0,5 2 0,3-1-11,23 13 5,-11-13 6,29 9-6,-28-21 12,10-1 11,-3-10-12,13-19 23,-9 3-994,5-15 1112,-15-2-68,-9 9 17,4-10 23,-10 13 190,-1-6 146,-4 3-326,-2 5-21,-5 7-46,-1 14-33,-1 1-11,-1 3-6,-2 4 1017,0 4-1033,-11 22 10,3 0-252,-10 17 252,8-15 1,-2 1-1297,-9 22 1257,7-17 1,0 1-37,3-9 0,1 0-79,-1 1 1,-1 0-113,0 2 1,1 0-107,-2 0 1,1 1 4,0 1 1,1 1-96,-1 0 1,2-1-656,0 2 1,1-1-901,1-1 1,2-2-7387,-7 28 8675,7-15 0,5-23 0,3-12 1</inkml:trace>
  <inkml:trace contextRef="#ctx0" brushRef="#br0" timeOffset="20997">26794 3055 27130,'-18'15'358,"7"-6"-224,45-27-111,-10 2-1425,16-11 1418,-15 5-10,-2-2 11,9-21-17,-9 6 0,-9 11 0,0-1-6,5-21-1041,1-5 1041,-10 24 1,0 0 8,1-2 0,-1-3-3,7-18 0,-1-2-1092,-3 13 1,-1 0 1091,5-15 0,-1 1 3,-5 18 0,0 1-135,-1 3 1,-1-2 128,3-7 0,-1 0 11,-3 13 1,-1 0 2,1-6 0,-1 2 34,-1-4 0,-4 6 78,-2 1 347,-1 13-436,-1 2 804,-3 14-832,0 8-6,-4 7 11,-1 12 2581,-4 10-2586,-3 11-389,-2 9 383,4-8 0,0 7-679,4-1 1,-1 5-1,2-2 636,1-10 0,0 0 1,1 1-13,0 9 1,1 3 0,2-7-67,2-8 1,3-3-219,3 12 1,1-1 83,0-15 0,0-1-67,3 8 0,2-2-2684,14 13 1762,-4-21-653,6 0-786,-5-25-1206,2-4-1080,0-8 3627,2-5 1342,-1-5 0,-1-3 0,-1-5 0,-3-2 252,-1-4 7310,2-17-3857,-6 9-921,0-12-807,-7 18-2606,-2 3 1564,-2 3-134,-1 4 762,-9-3-1232,3 10-79,-7-2-56,4 11 1018,0 1-1096,1 2 3352,1 0-3397,1 0-34,2 1 1,2 0-57,19 0 22,-3 0-16,19 0 11,-4 0 0,3-1 0,2-3-3392,1-2 3392,-2-3-49,10-12 71,-6-9 6,-3-1-22,-10-3 5,-15 11 11,-2 0 17,-6-5-5,-6 8 5,-6-2-11,-5 11 0,-5 2 3410,-15 3-3338,-6 4-55,1 4-628,3 5 611,16 5-11,0 4 5,4 5 29,-4 18-1267,8-5 1222,0 15-6,9-11-446,5 1 406,6 1-44,5 0-176,4-12 0,4-1-340,12 13-1951,-1-10 0,3-3 2551,13 2 0,-7-4 0,-19-16 0</inkml:trace>
  <inkml:trace contextRef="#ctx0" brushRef="#br0" timeOffset="22488">4182 5837 16878,'6'-52'920,"1"1"1,-2 3 0,-1 6-266,-8 7 331,-4 3-482,-3 3-61,-4 3-74,-2 4 236,-13 0-235,5 9-180,-10 2 33,9 9-95,-1 7-16,-1 4-22,0 7-12,-1 5-10,0 4-18,-2 5-11,1 5-333,0 3 311,0 4-6,0 0-3,13-13 1,0 1-37,-5 12 34,1 9-12,15-21 6,5-5-51,7-5 56,5-4 7,8-4 4,4-6 18,4-3 16,30-22-27,-20 5 19,-2-7 0,-1-2-890,-5-4 909,6-12 12,-17 12-6,-3-2 479,-5 0-501,-3 0 82,-2 2-60,-3 2 12,-1 3 5,-1 3 11,0 3 6,-1 4-1,1 2 934,-2 5-950,0 2-73,2 2 11,-2 4-10,1 2 16,-1 13-6,-1 1-16,1 10-1,0-3-5,1 5-22,0 3 16,1 2-11,3 21-603,6 4 620,1 0-12,5-8 24,11-12-188,-5-14 216,25 5-18,-15-21-3156,12-4 3134,-9-11 28,15-17-17,-9-2-4,-8-4 1,3-7 0,-3 3-193,-8 6 1,-2-1 203,19-21 1,-3-3 5,-18 13 0,-4 0 3,7-21-3,-8 6 1,-2-4-4,-7 9 0,-1 0-8,0-1 0,-2 0 3,-2 1 0,-1 4 22,-5-18-925,-2 23 1,-2 1 952,-6-14 12,-9-6 1963,4 29-1991,1 7 33,2 5-17,1 6-34,4 5 1,3 3-34,2 5 0,0 4 6,2 8 10,-1 7-16,2 7-1461,1 7 1461,1 7 5,2 8 2034,3 7-2051,0-25 1,0 1-472,2 2 0,0 1 449,1 2 0,0 1-16,1 0 0,0 2-110,3 18 0,0 0 45,-3-15 1,0 0 30,2 13 0,0-3 0,-4-20 0,0-2-112,7 26-107,-3-28 0,1-1-1298,14 14-8230,5-8 9666,-9-21 0,-6-13 0,-11-2 0</inkml:trace>
  <inkml:trace contextRef="#ctx0" brushRef="#br0" timeOffset="22679">4432 5702 23374,'20'-42'7,"-1"1"1,1 2 0,2 8-64,20 17-135,-8 4 1,1 0-286,19-3-1056,-8 4 0,-2 2-7486,3 2 7888,6 1 0,-37 4 1,-7 0-1</inkml:trace>
  <inkml:trace contextRef="#ctx0" brushRef="#br0" timeOffset="22971">5184 5399 12407,'3'-50'928,"0"1"0,-1 2 0,0 4-290,-2-10-83,-1 3-91,-3 4-71,-2 5 888,-2 4-956,-3 8 1692,-3-1-1636,-1 10-297,3 4-22,2 9 2176,5 14-2182,0 4-28,-2 13 5,1 30-30,3-13 0,1 3-3,-1 0 0,1 1-6,1 8 1,0-2 5,1-12 0,0-1-238,-1 1 0,2 0 232,-1-1 1,1 0-15,1-2 0,0 1-11,2-3 1,1 0-29,0-2 0,3 1-207,5 8 0,1-2-2249,10 19 2193,-7-24 0,1-1-2742,16 15-2621,-11-16-3551,2 1 9384,-16-18 0,-5-9 0,-1-2 0</inkml:trace>
  <inkml:trace contextRef="#ctx0" brushRef="#br0" timeOffset="23154">4947 5695 17585,'-2'-5'3876,"0"1"-840,2 4-2829,18-63 23,6 36-2320,-1-13 1,2 3 2095,16 18-23,2 2 699,-8 7-839,1 2-3042,23 0 1911,-12 3-1882,16 2 3106,-14 2 1,-22 1 0,-2 0 0</inkml:trace>
  <inkml:trace contextRef="#ctx0" brushRef="#br0" timeOffset="23496">5677 5492 19863,'-3'-3'3255,"0"1"-5392,3 2 2160,-19-29 1399,18 24-1399,-7-16 855,30 38-884,1 2 1,5 6 35,-6-3-86,11 16 5,-9-7 1657,-6-3 1,-3 2-1697,-2 6 18,-2 12-369,-13-17 441,-5-4 0,-6-5 11,-3-4 17,-4-5-22,0-4 67,-12-4 27,0-9-32,2-3-18,5-8 0,13-1 1,3-3 10,3-13-49,3 7-1,6-9-22,5 11-1,7 0-16,4 1-28,4 2-3294,4 1 3221,3 1-67,1 4-514,2 1 313,0 2-220,-1 2-346,1 2-544,-1 0-1377,0 2-2453,0 0 5337,5 1 0,-18 1 0,0 2 0</inkml:trace>
  <inkml:trace contextRef="#ctx0" brushRef="#br0" timeOffset="23714">6376 5476 19512,'-3'-1'3910,"0"1"274,3 0-4117,-29-49-39,22 36-6,-22-26-5,30 60-6,-1 18-16,1 0-1212,0 6 1189,-3-11-645,-5 10 1,-2 1 353,-1 5 100,0-5 1,1-3-431,3-12-388,2-4-1108,3-7-7472,0-4 9617,1-6 0,0-4 0,0-3 0</inkml:trace>
  <inkml:trace contextRef="#ctx0" brushRef="#br0" timeOffset="23921">6564 5103 24620,'-39'31'-1010,"10"-6"1,41-6-1,-4-9 1</inkml:trace>
  <inkml:trace contextRef="#ctx0" brushRef="#br0" timeOffset="24454">6815 5091 22359,'2'-44'588,"-1"-1"0,0 5 0,1 7-235,2 11-67,1 3-57,0 4 85,3-3 583,0 7-824,2 1 255,0 7-272,9 10-16,-3 5 4,7 12 7,-8 7-1456,-3 10 1438,-6 10-10,-2 8-12,-4-26 0,-2 1-8,-1 2 0,-1 0-6,-3 2 0,0 0-3,-3 1 1,0 0-1,-2 0 1,0-1-7,0-1 1,0 0 17,-4 9 0,0-1-1,6-14 1,0-1-1,-2 5 1,1-2 385,1-1-379,3-9 16,1-7 11,1-7 0,1-4 11,0-3-10,1-4 1679,-2-1-1697,1-4 0,-1-4-5,1-3 11,0-3 17,1-14-28,1 6-6,1-11 17,3 9-11,2 0 11,4 3-6,1 1 1,1 3-1,2 2 0,7-2-22,-2 6-3380,6-1 3368,-4 7-2250,2 3 2256,1 2-1056,4 2 1062,0 4-186,4 2 180,2 4 0,3 5 1,2 3-12,1 3 1618,1 1-1634,8 12 16,-17-9 1488,0 7-1477,-23-12 6,-6-2-6,-10-2 6,-5-2 0,-10-1-16,-5-3 10,-7-3-22,-4-2-1922,-3-2 1889,-3-1-46,-1-2 2080,-2-2-2141,-1-2-50,0-3-579,1-1 421,4-1-200,6-2 69,1-17 0,20 17 0,2-12 0</inkml:trace>
  <inkml:trace contextRef="#ctx0" brushRef="#br0" timeOffset="24828">7514 5349 18809,'-40'21'30,"-1"1"0,4-2 0,9 0 1815,23 1-1834,3 2 1343,1 1-1343,2 0-11,2 0 0,2-1 12,5 0-12,2-1 0,3-2 0,3-2 5,0-3 12,3-3 0,-1-2 28,-1-4 971,0-3-814,25-24-152,-20 9-5,20-19 67,-24 2 440,-2-4-524,-3-2-5,-6 2-1,-5 10 1,-1 1 127,-2-7-144,-1 8-6,0-2-17,-1 6-73,0 8 3304,0 1-3460,1 6-31,0 1-1330,8 8 49,-1 0-1444,8 6 2154,1 0 0,-7-7 0,0 1 0</inkml:trace>
  <inkml:trace contextRef="#ctx0" brushRef="#br0" timeOffset="25171">8275 5839 21170,'4'0'3764,"-1"0"-1557,-3 0-2062,55-64-5687,-35 35 5589,13-10 1,-3-2 19,-18 9 1415,-1-2-1432,-3-6 429,-3-4-467,-3-7 4,-3-7 12,-4 11 0,-1-1-14,1 11 0,0 0-8,-4-12 0,-1 0 13,-1 6 1,0 3 8,-5-16-9,6 23 1,1 2 8,0-1 17,2 7 16,2 5-10,2 7 10,0 3-27,1 6 3164,1 1-3181,0 3-11,0 5 5,1 5-28,1 8 23,2 8 5,5 31 11,-2-6-324,-2-13 1,0 2 301,-3-7 0,0 0-1459,-1 2 0,-1 1 1459,-1 2 0,-1 1-12,-1 0 1,0 1-1016,-1 0 0,-1 0 1002,-1-1 0,0 1-20,0-2 0,0 1-123,0-4 1,0 2-21,-1 8 1,1 0-71,-3 17-75,5-20 0,2-3 392,2-5-1527,4 0 12,-1-26-2101,3-3-3642,-3-8 7199,0-1 0,-2 1 0,1 1 0</inkml:trace>
  <inkml:trace contextRef="#ctx0" brushRef="#br0" timeOffset="25671">8120 5573 24097,'-18'-40'215,"0"0"0,-1 4 0,11 8-126,22 20 380,3 3-463,29-1-62,12 4-506,-15 1 1,1 1 502,-6 0 1,0 0-10,3 0 1,-2 0-79,17 0 17,0 0 17,-2 0 23,-3-2-57,11-4 96,-19 0 5,6-3 23,-22 1 360,-8 2-327,-4 1 23,-6 0 252,-4-2-235,-4 2 16,-4-1 185,-9 3-84,-1 0 911,-8 2-587,-5 7-212,3 1-22,-6 6-28,8 2-51,0 1 39,-5 13-167,8-6-12,-2 8-3403,13-9 3381,4-1 11,4-1 22,20 8-44,-5-11 5,17 4-6,-11-16 12,0-2 11,12-7 0,-11-1-17,9-6 12,-14-1 10,-2-2 29,0-12 3397,-7-8-3358,-10-26-62,-6 17-452,-6 12 1,-3 3 474,-6 5 11,-9-3-228,7 16 245,0 4-17,1 3-6,0 4 0,3 5 23,-5 9 44,-4 24-61,1 10-56,3 6-552,10-5 535,8-11-11,3 2-2699,3 0 2666,5 2-80,4-3-1323,8 1 1033,6-3-789,5-2-164,5-5-4590,2-5 5957,7-5 0,-19-10 0,-1-4 0</inkml:trace>
  <inkml:trace contextRef="#ctx0" brushRef="#br0" timeOffset="28973">2532 7011 23231,'-14'-7'443,"3"2"-376,11 14-17,0-3 12,0 1 11,-1 1-12,1-1 35,-2 1 156,-2 1-118,-2-2 6,-3 0-11,0-2 0,-2-2 11,0 0 11,1-2 11,2 0 152,0-5-174,5-1-28,0-5-11,3-1-22,2-2 66,3-11-78,1 4-16,3-9 16,3-3-22,-2 8-12,4-5-5,-4 11-5,0 3-6,0 3-1,-1 2-4,5 2-12,-1 4 0,5 1 0,6 11-17,-4 2 11,8 8-3397,-8 1 3392,-1 4-310,0 2 293,-3 4-5,-2 2-12,-5 3-5,-4 2-1,-4 2-22,-20 21 40,-5-12 30,-8-2 0,-6 0-792,10-17 0,-2-1 806,-11 10 0,-2 0-3,10-13 1,0-2-4,0 1 1,0-2-3,1-3 0,0 0-1,3-3 1,0-1 37,-25 6 10,8-6-281,-3-10 321,18-6-12,0-7 18,20-6 2241,4-4-2275,4-4-1526,4-3 1509,5-2 106,5 0-106,4 0-1498,4 2 1481,1 3 28,12-1-33,-6 8-12,6 1-17,-11 10 6,1 3 1368,1 3-1368,1 4 6,14 13 1215,-7 0-1232,9 10-22,-12-5-40,-1 2 3146,-2 2-3308,1 0-1454,-2 1 1034,1 1-2861,1 0 2418,2-1-1086,4-2 2098,8 0 1,-18-13-1,0-1 1</inkml:trace>
  <inkml:trace contextRef="#ctx0" brushRef="#br0" timeOffset="29246">3219 7316 27051,'46'-25'247,"-4"2"-191,-17 14 11,1 1 78,21-6-105,-19 6-12,13-4 0,-23 7-12,-3 1 7,-2 1-6,-4 1 11,-1 0-23,-4 1-5,-2 1-2464,-2 0-4510,-3 0-2857,0 0 9790,-1 0 1,3 0 0,0 0 0</inkml:trace>
  <inkml:trace contextRef="#ctx0" brushRef="#br0" timeOffset="30827">4466 7364 17574,'2'-11'2240,"2"-21"1,-2-5-348,-5 2-1697,4 0 0,-1 2 107,-9 11-91,2 19-72,1 1-56,1 4-22,-1 3-6,0 3 6,-1 6 38,-9 29-100,4 5-36,3-10 0,1 2-730,2 0 0,3-1 581,0-5 1,1-2-161,1 1 1,0-2-849,1 15-874,0-3 2067,5 18 0,-4-34 0,3 8 0</inkml:trace>
  <inkml:trace contextRef="#ctx0" brushRef="#br0" timeOffset="31096">4203 7112 21634,'26'-31'162,"6"5"-151,15 16-5,6 0-12,3 0-577,1 0 510,1 2-72,-1 1-147,-4 2-178,-3 3-331,-6 1 198,-4 4-2046,-6 1-2946,-7 5-964,-6 1 5918,-7 0 0,-7-5 1,-4-2-1</inkml:trace>
  <inkml:trace contextRef="#ctx0" brushRef="#br0" timeOffset="31316">4194 7806 18162,'-3'2'3825,"1"-1"-1780,2-1-2039,65-33-1597,-27 17 1583,-2-1 1,6-3-1,-3 2-3327,18-5 3304,-19 7 1,2-1-346,13-4 1,-1 0 426,-19 7 1,1 0-1783,12-4 0,5-3 1,-7 3-2667,10-7 1260,-14 8 1,-3 0 2637,-11 4 1,-13 6 0,-6 4 0</inkml:trace>
  <inkml:trace contextRef="#ctx0" brushRef="#br0" timeOffset="31887">5088 7296 24760,'-15'-10'364,"2"8"-5951,8 26 5648,0 4-22,-1 5 1387,2 1-1398,-4 21-28,3-13 860,-3 12-872,2-19 12,1-5-16,0 4 21,2-13 1,1-1 3419,2-13-3021,1-5-253,2-6-39,3-5-39,4-5 22,3-4 1,2-3 10,2-1 96,8-14-107,-7 8-22,7-9-6,-10 11-622,1 0 606,-1 0-7,0 4-10,-1 1-6,0 5 17,4-1-28,-6 8-29,4 1 12,-6 6 0,-1 1 617,2 4-612,0 2 1,3 4-12,-2 3-5,3 3 5,-1 2-27,13 18 10,-8-13 12,11 13-790,-11-18 801,5 0 0,5-2-18,24 2 21,-20-12 0,0-1-218,1 0 0,-1-1 220,0-4 1,-2-3 5,9-7 12,-4-6-12,-4-3 748,-3-3-748,5-17 6,-7-9-6,-3-1-2575,-11-3 2576,-10 12 4,-3-3-2148,-3-4 2177,-2-5-11,-3-3-184,-3-5 201,-1 0-907,-1 2 917,0 5 29,0 8 1391,2 9-1347,2 10-11,2 9 2631,2 6-2653,1 7 202,2 3-303,1 28 5,1 17-5,0 13-792,-1-24 0,1 1 792,-3 21-5,-1 6-587,-1-15 0,-1 2 564,0-11 0,1 0-26,-3 11 1,0 1-188,1-2 1,0-1 58,3-11 0,0 0-17,-1 9 0,2-1-311,6 12-313,7-4-986,5-22 0,3-2-3047,13 9 4856,18 1 0,-29-26 0,-1-3 0</inkml:trace>
  <inkml:trace contextRef="#ctx0" brushRef="#br0" timeOffset="32087">5734 7306 16009,'-6'-1'3338,"1"0"-2340,5 1-1531,63-16 40,-25 8 148,7-3 1,2 0-2267,5 3 1372,0-2-463,1 3-701,-2-1-1014,-4 2-655,-2 0 4072,-1 0 0,-22 3 0,-2 0 0</inkml:trace>
  <inkml:trace contextRef="#ctx0" brushRef="#br0" timeOffset="32646">6336 7174 24064,'-31'19'235,"1"0"1,-16 12 585,66-23-742,9-2-3846,1-1 3789,2-2 945,1-6-894,1-6-39,-2 0 251,-2-6-246,-12 4-5,-2-2 50,4-8-56,-8 4 16,1-6 3382,-8 5-3398,-2 0 0,-1 0 0,-1 1 0,-3 1 39,-5-2-44,-2 6 21,-11-3-21,4 10-1,-7 2-11,4 3 1,-2 4 10,-9 8-16,9-1 5,-5 7-11,10-3 5,2 2-5,1 2-5,1 3-1,1 0-16,1 14 11,4-7-17,1 9-28,10 3-924,1-10 946,8 8-22,2-13-3071,3-1 3077,2-3-2062,1-3 2084,2-2-11,-1-4-40,18-1 68,-16-6 424,14-1-424,-10-12 2262,4-4-2240,7-12 23,-4-7 2681,-12 2-2682,-7-2-3172,-8 7 3167,-1-2-351,5-11 368,-3 8 16,4-7-16,-4 13 6,0 2-7,1 1 437,0 3-385,9-5-46,-5 8 3177,9-4-3193,-7 10-2732,10 1 2726,-7 3-913,6 2 896,-10 4-6,-2 3 7,-2 4-12,-1 4 5,-2 3-5,-1 2-17,2 14 1,-2-7-7,1 10-16,-2-11-375,7 24 61,-4-18-235,6 17-1950,6-14-6631,-5-12 9169,5 4 0,-13-18 0,-5-4 0</inkml:trace>
  <inkml:trace contextRef="#ctx0" brushRef="#br0" timeOffset="33054">7559 7085 17387,'0'-3'3624,"0"0"309,0 3-3855,-6 16 6,-3 18-39,-7 24-737,2-2 687,1 1-18,4-15-27,0 0-2193,3-1 2198,1-4-17,2-5 530,3-5-502,0-6 17,0-6 23,1-5 754,0-5-698,2-3 3351,-1-5-3374,2-4 38,0-4-44,-1-3-5,1-3-5,-1-3-1,0-2 6,1-3 0,1-3-1394,2-2 1399,2-2 18,2 1 5,3-1 129,19-18-141,-11 22 12,16-13-768,-7 25 728,-6 5-4,7 1-18,-9 7 0,1 2 6,1 1-11,1 3-22,10 8-7,-10 0-21,6 7-113,-7 5 17,-7-2-95,3 6-106,-7-6 1056,1-2-3061,7 9 486,-2-7-2248,7 6 4125,0-8 0,-13-9 0,1 0 0</inkml:trace>
  <inkml:trace contextRef="#ctx0" brushRef="#br0" timeOffset="33621">8857 7296 21290,'-24'-39'405,"0"-1"0,2 4 0,1 9-114,2 24-4024,-1 1 3980,-2 4 1466,0 2-1489,-1 3-12,0 2-16,-1 3-39,1 0-28,1 3-23,2 0-27,1 1-18,3 2 1,3-1-28,3 2-23,4-1 6,3 2-6,2-1-11,3 1 0,4-2 0,4-1 921,3-3-915,3-2-1,1-2-10,0-4 387,0-2-393,-3-3 2256,0-1-2245,-1-4-246,0-2 258,0-4-12,-2-3 16,0-1 35,-1-2-18,-2-1 12,-1-1 0,0-2 5,-2 1 18,-1 1 16,-1 1 16,0 4 7,-1 1-1,-1 5 1102,0 1-1135,-1 3 240,0 2-296,-4 13-11,1-2 5,-3 14 6,3-2-28,2 1 11,4 14 11,10 1-11,3 0-768,10-6 762,-1-13-27,5-2 5,3-5-23,2-3 1,1-4 22,-1-5 0,-1-7 6,0-4-17,12-20 33,-11 3 20,-3-10 0,-1-5-3,-3-7-722,-7 8 1,-2-1 727,-2-12-1,-1-6 6,-6 12 1,0-2-15,-2 10 1,0 0 2,1-15 0,0 1 3,-3 14 0,0 2 0,-2 2 0,0-1-3,-1 4 1,0 0-693,-1-27 754,-2 10 145,-6-6-100,1 21-6,-4-2-11,3 22 543,1 6-644,1 6 1405,-1 2-1405,1 8 945,-3 6-945,-1 10 0,-3 10 0,2 0 0,-2 3-495,-6 25 495,5-16 0,0 2-766,2-8 1,2 0 765,-2 3 0,0 2 0,0 2 0,0 1 0,0 3 0,0 0-121,1 1 0,0 0-89,2 1 0,0 0-168,2-2 0,2 0-350,0-2 0,1 0-1748,4-4 1,1 0 2475,1 3 0,2-5 0,1 4 0,1-5 0</inkml:trace>
  <inkml:trace contextRef="#ctx0" brushRef="#br0" timeOffset="34737">10186 7101 20276,'48'-31'-11,"0"0"0,-3 2 0,-4 6 737,0 15-754,2 1-2837,0 2 2798,1 2-29,-7 2 948,-4 4-992,-9 1 527,-7 11-421,-11 1 45,-11 7-11,-11-2 0,-12 3-275,-10 3 275,-6 1 16,8-7 1,-1 1-3,8-5 0,1 0 0,-10 5 0,1 0 37,-11 6 10,5 0-10,8-4-1,8-3 0,9-4 29,8-4 66,5-4 79,6-3 34,5-3 761,20-7-851,1-3-84,3-3 0,2-1 2618,13-7-2680,-14 5 1,0 0 28,15-7-1,0-2-16,0-1-6,-2-2 5,-5 0 6,-4-2 6,-6-1 62,-3-17-63,-10 8 29,-5-14 11,-8 15 17,-7 1-323,-3 5 351,-5 3 11,-2 3 6,-2 5-1,1 3 18,-1 2 16,3 3 11,3 2 708,2 4-764,4 2-72,1 1-6,3 2 356,5 8-401,1 0 6,6 10-17,10 13 0,-3-3-423,8 14 423,-7-5-11,0 4-17,-1 3-191,-6 0 1,-2 1-252,0 14 21,-4-13 1,-1-2-1501,-9 2 1949,-3 3 0,2-25 0,-1-1 0</inkml:trace>
  <inkml:trace contextRef="#ctx0" brushRef="#br0" timeOffset="41524">12189 7040 20011,'-3'-46'978,"0"1"0,1 3 1,0 8-520,3 18 415,4-2-656,-2 9-128,2-2 27,-5 13 46,0 5 5,0 6-17,-2 6-3358,-7 21 3274,-1-5-407,-4 7 1,-2 1 350,0 3-11,3-10 0,-1-2 6,3 0 10,2-5-21,4-2-1,2-4 1,3-3 10,4-3-5,2-4 11,3-4 1,2-4 27,2-2 62,13-10-34,-3-2 8,6-8 1,1-3-3,2-5-37,-5 4 1,-3 0 47,-1-5-1343,10-26 1321,-16 20-135,7-18 129,-18 28 0,-1 4 62,-4 4-68,0 7-50,-2 5 0,-2 8 6,-4 6-23,-2 7 17,-3 2-5,1 5-12,1-1 6,2 0 2026,3-1-2026,2-3 190,5-1-202,11 4 23,1-8 0,23 3 6,-8-14-12,13 0 6,-7-7-5,3-3 61,2-4-73,18-11 6,-16 3 28,10-9 8,-26 6 0,-2-3 3,3-6 3,-5 0 0,-5-3 31,-9-11-29,-3-1-463,-8 7 452,-4 14 3115,-1 3-3126,-2 3-5,1 3 152,-4 0-220,2 6-10,2 1-24,4 9 439,1 11-673,2 2-180,0 9-1473,3 9-3493,3-7-415,3 9 5323,2-5 1,-4-14 0,0-1 0</inkml:trace>
  <inkml:trace contextRef="#ctx0" brushRef="#br0" timeOffset="41724">13294 6906 25646,'-9'-3'5,"0"7"-5693,2 24 5615,1 1 72,-3 15-497,3-9 249,-2 11-1790,3-15-3752,0 0 5307,0 2 0,2-15 0,1-2 1</inkml:trace>
  <inkml:trace contextRef="#ctx0" brushRef="#br0" timeOffset="42076">13421 6485 21693,'-33'33'24,"0"-1"0,3-2 1,12-5 3,34-11 16,4-2 1,2-2 514,5-4-447,13-2-16,-10-4-670,9-4 697,-17-4 17,-3-2 0,-3-2 531,-3-10-470,-6 5 244,-2-6-271,-5 6 111,-7-6-173,-1 5-22,-5-3-23,1 8 707,-7 0-729,-1 4-45,-2 2-96,-7 10 1,13 3-78,-6 7-147,12 1-1623,-1 11-1720,6-6 3663,0 11 0,5-19 0,0 0 0</inkml:trace>
  <inkml:trace contextRef="#ctx0" brushRef="#br0" timeOffset="42332">14158 6218 18176,'-22'28'31,"0"-1"1,2 1 0,3 0 2025,4 26-2068,1 5-3,6-26 0,0-1 196,1 3 1,-1 0-273,0 2 1,0 1-65,-1 0 0,0 1-34,-1 1 1,0-1 39,0 1 0,0-1-152,-1 1 0,1-1-176,0-1 0,1 0-261,1-2 1,1-2-1213,-2 29-392,5-11 2341,-2 4 0,3-31 0,-2 2 0</inkml:trace>
  <inkml:trace contextRef="#ctx0" brushRef="#br0" timeOffset="43011">13725 7169 17337,'-7'-50'943,"1"1"0,-1 3 0,4 7-433,5 6-191,3 3-3501,4 1 3277,3 4 774,3 1-841,3 2 1002,4 2-1019,2 1-31,7 1 1,4 1-78,11-7 83,-6 6 0,0 0-31,11-3 6,2-1 16,3-2 1,-1-2 22,1-2-722,-28 12 1,-1 0 716,27-17-533,-4-4 549,-5 1-431,-15 3 0,-3-1 487,4-7-31,-11 11 1,-5 1 1370,-8 3-1278,-4 5 45,-2 2 2303,-3-4-2202,0 9-6,0-2 874,0 11-863,0 1 3185,1 3-3409,0 4-23,-2 4 35,0 8-7,-2 6-3397,-1 8 3381,-2 5-11,-2 6-502,0 5 479,2-7 0,0 2-8,1-8 0,0 1-9,-3 12 0,-1 2-2,-2 5 0,-1-1-1050,4-12 0,0 0 1050,-3 11 0,0 1 2,3-9 0,2-3-431,-3 16 431,2 5-5,6-33-6,2-9 1916,1-6-1888,0-6 452,0-2-452,1-3 3058,2-4-3058,4-2-5,1-5 10,4-4-4,3-3-1,2-3 6,1-3 5,3-2-96,1-2 91,2-1 22,12-11-27,-8 9 4,9-6-3035,-12 15 3019,0 2-27,-3 4 27,-1 3 5,-3 3-10,-2 3 757,-3 4-758,-1 0-5,-1 4 11,0 3 3360,-1 2-3371,-1 5 16,0 1 1,-2 2-17,-1 1 0,0 0-1,0 1-4,0-1-12,2 0 11,0-2-11,4 0 11,0-4 75,8-2-52,2-5 5,-1-5-6,-1-6 7,-8-3 10,6-10-5,-5 3-3381,3-8 3397,-7 6-625,0-1 625,-1 0 6,-2 1 62,1-3-28,-4 9-28,0 1-6,-3 8 3085,0 3-3113,-1 2 928,-2 4-933,-2 3 5,-3 3-11,-2 4 11,0 1-22,0 2-17,-2 19-11,6-13-23,1 13-27,7-19-29,2-1-44,3-1-68,3-1-117,0-1-925,8 0-436,-3-4-4296,7 0-3535,-7-7 9539,0-1 0,-8-1 0,-2 0 0</inkml:trace>
  <inkml:trace contextRef="#ctx0" brushRef="#br0" timeOffset="43193">15208 6447 17184,'-43'-24'-3982,"13"23"850,38 30 3132,3 15 0,-7-26 0,-1-1 0</inkml:trace>
  <inkml:trace contextRef="#ctx0" brushRef="#br0" timeOffset="43526">15367 6648 27331,'0'39'151,"1"-10"-140,-15 5 1,-4 0-7,6-2 7,-4 14-7,14-28 18,2-4 66,3-2-27,1-6 27,5-1 1,-1-8-17,4-3 0,2-3-23,2-4 73,11-11-39,-5 3-22,9-8-3398,-9 7 3397,2-2-16,-1 1 0,2 0 11,-1 2-17,1 3-15,1 3-24,-2 3 0,8 4 0,-3 5 0,5 9 0,-13 4 0,-6 8 414,-7-2-414,-2 2 0,-1 3 0,0 2-2648,2 1 2223,1 3-1905,11 17 2330,2-5 0,-3-6 0,-6-13 0</inkml:trace>
  <inkml:trace contextRef="#ctx0" brushRef="#br0" timeOffset="44119">17628 6447 18594,'-4'-49'670,"1"0"0,-1 4 1,-3 9-268,-8 18-61,-4 3 1170,-1 5-1260,-3 2-23,-1 5-55,-2 2-3440,1 6 3372,-2 2 42,2 7-70,-1 3-1544,3 4 1516,2 2-1072,3 2 1033,3 2 0,4 1-5,5 1-6,3 1 477,4-1-477,7 0-11,32 19-12,9-9 430,-18-15 0,0-2-418,24 7 0,-17-10 5,-3-1-11,-2-2 12,-7 0 1505,-3 3-1489,-12-5 0,-4 2 2823,-13-5-2823,-8 0-5,-8-1-1,-9-1-502,1-2 1,-3 0 507,-22 3-8,17-3 0,-2-1-1,-4 0 1,0 0 5,-1 0 1,1 0-6,0 0 0,1 0-3,6-1 0,3 0 5,-4 3-22,8-2 698,4 3-794,14-4-94,2 1-280,13-2-762,6-2-3204,7-1-4923,5-1 9144,0-1 0,-9 0 0,-4 0 0</inkml:trace>
  <inkml:trace contextRef="#ctx0" brushRef="#br0" timeOffset="44541">18322 6528 15433,'0'-6'2588,"0"1"1364,0 5-3420,-81-18-128,27 29-1314,-7-9 0,0 5 974,31 7 1,3 6-590,-7 6 1,4 1 552,-2 7 461,-4 12-489,23-16-17,7 0 17,9-4 0,18 5 6,1-12 1489,13 2-1478,-6-12 0,0-5 22,-3-2 3112,-1-5-2977,14-15-96,-14 2 107,17-22-2938,-23 15 2860,2-8 105,-5-5-1382,-2-1 1237,-2-1 252,-3 7-241,-6 11 12,0 3 78,-2-2 2690,-1 6-2802,-1 1 2045,0 6-2084,-1 5-17,0 0 5,0 4 1,-2 2 0,0 5-1,-2 3-5,1 4-11,-1 3-28,1 3 0,1 2-174,2 15 39,0-7-117,2 10-3499,3-13 3214,2-2-197,3-2-2259,2-3 1520,0-3-5136,7-1-2124,-5-8 8772,3-1 0,-11-8 0,-1-2 0</inkml:trace>
  <inkml:trace contextRef="#ctx0" brushRef="#br0" timeOffset="45099">18465 6772 15038,'18'-49'1017,"0"0"0,-1 4 1,-3 7 1484,-3 12-1153,1-7-828,-2 10 583,0-3-728,-4 13 261,0 4-430,-2 3 1061,-1 3-1184,0 2-5,1 3-6,1 4-1,1 6 91,3 18-90,-2-2-1,-1 12 57,-4 8-903,-3-9 802,-2 9-17,-2-15 0,-2-3 1,0-2-7,0-2-10,0-4 10,0-4 1,0-3 27,1-5 219,3-4-229,10-15-1,2-2-5,8-12 33,-4 3 85,1-2-107,1-3 22,0-1-5,-2-1 11,1 1 11,-2-1-5,0 4-12,-1 1-10,-1 3-1,4-1-28,1 4-11,-1 3 0,1 6 6,-4 6-6,2 1 0,1 3 5,1 3 12,0 3-28,1 4 712,-1 2-701,0 1-17,-2 3 17,2 10 0,-4-7-11,-1 5 5,-5-11-5,-2 2 17,-2-7-1,-1 0 1,-3-8 11,0-1 5,-2-1-5,-1-3 5,1-4 12,0-3 16,1-4 18,2-13-29,1 5-11,4-9 33,3 8 12,4 0 0,3 0-6,1 0-401,2 2 378,2 1-16,1 2-11,0 2 0,1 4 5,-2 2-10,-1 5 10,3 2-22,-6 5 6,1 4 22,-6 3-28,-2 4-12,-1 2-4,-2 1-29,-1 0 22,-1 2-16,1-2-17,0 1-28,1-1 346,3-1-441,2-2-68,3-2-5,4-1-486,6-3 391,7 0-807,33 0 224,-10-2 221,-15-3 1,0-1-2367,13 0 3075,-2-1 0,-23-1 0,-4 0 0</inkml:trace>
  <inkml:trace contextRef="#ctx0" brushRef="#br0" timeOffset="45457">19606 6602 26732,'14'-20'45,"-2"5"-23,-8 18 12,1 1-23,3 0-5,8-1-23,-2-1 0,5 0 6,-4-2 5,-1-3-5,0 0 22,-2-3 0,-2-2 1,-1-3-1,-2-2 0,-2-3 6,1-2 11,-2-2 106,4-19-78,-3 14 34,2-12 111,-3 17-61,-2 7 17,0-1 67,-4 7-162,-3 5-57,-4-1 29,-5 7 11,-5 3 0,-5 5-1,-3 6-224,-14 16 203,13-5-6,-5 12-1,18-9-4,5-1-7,6 0-16,10 12-56,6-10-1790,10 9 1605,4-15-2872,4-1 2212,6-3-1128,3-3-7791,0-4 9307,-5-5 1,-15-5-1,-8-3 1</inkml:trace>
  <inkml:trace contextRef="#ctx0" brushRef="#br0" timeOffset="46259">21695 5962 25886,'-46'31'63,"1"-1"1,2 3 0,7 2-819,19 1 0,4 4 760,-2 3 1,-1 4 0,1-2-1653,-3 10 1,1 2 1625,3-7 0,0 5 0,0 1 0,2-4-13,3-6 1,1-3-1,1 2-20,-2 14 0,0 2 0,2-3-55,3 3 0,2 1-105,3-7 1,1 3 0,0-3-607,0 7 0,1 0 669,0-9 0,1 1 0,-1-4-135,0 1 1,-2-4-236,-1-1 0,-2-1 255,-2-3 0,-2-2 25,-1-4 0,-3-2 75,-8 1 1,-4-3-855,-11 4 1059,-13-6 1273,1-38-1278,13-9 39,-7-17 58,24 0 1,4-4 175,3 7 1,1-2-241,-1-14 1,3-3 74,7-11 1,4 1-321,0 13 0,3-2 302,4 3 1,4-6 0,2 0 0,-1 7-69,3-5 0,3 4-38,0-1 1,3-3 0,-1 7-3,-3 11 1,0 4-9,-1 2 1,2-1-12,22-15 0,2 1 3,-17 15 0,1 1-3,19-12 1,-1 1 2,-21 19 0,0 1-417,13-8 0,1 0 425,-11 7 1,0-2-158,20-12 0,-1-2 152,-23 14 0,-1 0 2,7-5 1,-2 0 533,5-6-382,0-1 1851,-15 10-1666,-5 3 1276,-16 11-1483,-8 6 3402,-10 5-3352,2 1 6,-5 5-23,5 0 140,-3 6 429,5-4-519,-2 12-61,8-1-78,1 10-46,3-5-38,4-1 10,2-7-78,5 16-229,-1-5-51,2 5-303,-5-11-3382,-1-3 4038,0-6 0,-1-3 0,0-7 0</inkml:trace>
  <inkml:trace contextRef="#ctx0" brushRef="#br0" timeOffset="46425">22269 6151 21215,'-2'-8'2240,"1"2"-1612,1 6-309,0 0-5842,-22-33 3299,22 31 2439,-12-20 0,19 31 0,1 1 0</inkml:trace>
  <inkml:trace contextRef="#ctx0" brushRef="#br0" timeOffset="46792">22439 6648 25342,'32'-45'110,"0"0"0,-2 3 0,-5 3-37,-9 6-28,2-7-17,-5 8 0,1-2 33,7-23-1518,-6 17 0,-1 0 1465,-4 8 1,-1 1 2,1-1 0,0-2 344,4-13 1,-1-1-345,0 3 1,-2 0-4,1 0 0,-1 2 6,-3 9 0,-2 3 833,0-4-735,-4 4-62,-1 12-11,-1 3 309,-1 12-337,-1 2 2141,-2 5-2146,-2 3 5,-2 6 39,-4 7-27,-11 21-23,5-3-2859,-7 20 2842,10-8-17,5-6 1,2 2-691,2-9 1,1 1 672,-2 14 1,2 0-20,2-13 0,1-1-25,1 0 0,0 0-940,0-1 1,1-1 860,1-1 1,0-1-303,2 29-340,4-7-224,1-21 1,1-1-3604,13 20-1406,1-4-110,-1-20 6159,-10-20 0,-5-4 0,-4-3 0</inkml:trace>
  <inkml:trace contextRef="#ctx0" brushRef="#br0" timeOffset="47125">23056 6440 15322,'2'-5'7265,"-1"1"-3742,-1 4-3500,-2-39-1,1 32 29,-1-28-29,2 39 17,2 0 0,1 0 23,8-2-28,-1 0-12,5-1-11,-2-2 17,0-2 6,6-6-248,-1-7 264,-1 0-11,-3-3-5,-7 3 28,1-1-6,-1 0 33,-1 2 18,-2 1 5,-2 3-6,-1 2 270,-3 2-264,-7 3-3386,-19 4 3319,3 4-17,-13 5-554,14 2 554,1 1 0,3 2-6,3 2-5,3 0-12,3 2 7,4 0-12,3 1-12,3 1-21,3 1-51,4 1-2162,5 0 1955,6 1-258,4 0 1596,4 1-3539,5-1-7339,-3-3 9806,-2-4 1,-12-8 0,-6-3 0</inkml:trace>
  <inkml:trace contextRef="#ctx0" brushRef="#br0" timeOffset="49109">24648 5828 18889,'7'-57'972,"1"0"1,-1 6 0,-1 6-497,-1 5 308,3 2-504,-3 15 754,2 1-916,-4 15 200,0 3-290,2 6-17,0 5 6,3 7 11,3 7-11,1 8 0,3 6 2,-4-2 1,-1 1-2586,5 23 2580,-7-17 0,-1 0-3,-2 20-201,-8 3 184,-7-1 6,2-31 0,-3 1 6,-8 10 0,-4-1-828,6-11 0,-1-1 827,-7 7 1,0-2 11,-10 3-372,1-6 383,3-7 6,4-4 1690,5-6-1618,5-4 509,5-5-497,5-3 2206,4-5-2207,15-22-78,-1 4 17,13-19 0,-3 11 186,1-3-164,2-2 6,0-1 0,0 0 6,-1 2-6,0 3-17,-1 3-5,-1 5-17,-1 4 277,-1 3-288,6 3-17,-7 5-12,6 2-5,1 9-5,-5 3-1,7 8-5,-6 3 0,2 5-34,12 20-415,-9-5 426,7 11 6,-15-13-50,-6 10 55,-7-12 517,-8 6-505,-9-17 0,-21 2-1,2-9-1283,-13 1 1256,9-11-17,-2-3-475,0-2 425,1-3-23,1-2-2436,4-4 2347,1-3-195,6-2-148,2-2-525,7-3-1222,6-2-7191,4-1 9499,3 3 0,2 8 0,0 4 0</inkml:trace>
  <inkml:trace contextRef="#ctx0" brushRef="#br0" timeOffset="49441">25326 5800 18392,'-3'4'2291,"0"-1"-381,3-3-1546,-38 61-84,27-35-171,-10 11 0,3 0 37,16-14-17,7-1-40,5-1-16,9 0-6,6-3-39,5-1-6,3-8 1,1-3-6,10 2-6,-9-6 0,-2-3 29,1-6-323,-4-6 350,-2-3 28,-3-3 45,-1-3 39,-3-3 140,-2-2-28,0-1-2001,-3 0 2029,1 2 34,-2 1 672,6-3-762,-11 13-50,3-1 125,-12 14-249,0 3-5,-1 4 0,-2 4 123,-6 23-117,-1-1 1735,-7 18-1781,5-13 1,-1 1-34,2-6 1,-1 1-14,-2 7 0,-2 5 0,1-3-1379,-1 0 1,1 0 1318,-6 15 1,0 1-62,6-15 0,0 2-1119,1-1 1,0 3-1,0-1 1242,-3 15 0,1-3 0,1-5 0,1-5 0,0 8 0</inkml:trace>
  <inkml:trace contextRef="#ctx0" brushRef="#br0" timeOffset="50532">3261 9454 17953,'20'-41'662,"0"0"1,-1 0-1,4-7 1,-3 5-406,-5 10 1,-4 5 240,1-3 1732,-6-3-1693,-3 11-369,-3 4-67,-2 12 495,-5 8-585,0 6 273,-6 6-306,-2 8-1,-3 7 12,-3 6 337,-1 6-303,-1 4-29,2 2-11,10-13 1,0 2-18,4-2 0,2 1 9,-1-1 0,2-1-20,9 20 0,8-25-16,23-2 44,-3-12 28,17-4-339,-9-16 356,-10-3 0,1-3-1072,17-11 1066,-18 6 0,-1-1 23,8-9 6,-3-2 21,-4 1 1,-4-1-17,-1 3 17,-6 0 461,1-8-484,-9 10-5,0-6 56,-8 9 277,-2 6-367,-1 2 1156,-2 6-1201,0 7-44,-1 0-40,1 1-50,-1 0-56,0 3-84,0 2-179,0 3-242,1 3-548,0 2-1081,4-1-6390,0 0 8748,3-3 0,-3-4 0,0-2 0</inkml:trace>
  <inkml:trace contextRef="#ctx0" brushRef="#br0" timeOffset="50963">4352 8993 20369,'0'-8'3159,"0"2"-2397,0 6 638,0 0-1125,-32-61-4039,18 44 3848,-6-16 0,0 5-1473,7 26 1468,2 2-34,1 1 22,0 8-28,3 1-33,0 9 5,4 1-22,1 16 22,4 8-11,3 1 2096,7 2-2116,6-17 1,4-1-9,9 7-3,3-3 0,3-3-19,15 2-6,-1-2 0,-12-6-145,-21-6 173,-8-6-5,-7 4-158,-19-2 74,-1-3-242,-24 4-218,1-9 230,0-1-164,-7-12 58,14-12 346,1-5 74,8-8 44,11 4 50,4-3 40,1-2 56,2-1 22,2 2 51,0 2 11,1 5 2301,0 4-2245,0 5-6,0 5-16,1 4-34,0 3-45,1 2-45,0 1-28,0 2 1046,-2 8-1113,-5 12-39,0 4 5,-4 9-42,1-3 1,-1 0-143,-4 12-349,4-8 1,0 0-386,0 6-1725,1 0-7198,3-2 9819,2-9 0,3-13 0,2-8 0</inkml:trace>
  <inkml:trace contextRef="#ctx0" brushRef="#br0" timeOffset="51179">4718 8996 27253,'-24'26'-13,"0"1"0,2-1 0,4-1-38,12 10-66,0 3-611,3 16-5812,2-13 4787,4 11-4022,4-19-3841,3-6 9616,0-6 0,-5-10 0,-2-6 0</inkml:trace>
  <inkml:trace contextRef="#ctx0" brushRef="#br0" timeOffset="51383">4796 8699 25124,'-28'-28'-684,"7"13"147,27 43-404,1 3-844,-1 3-4488,-1 1 5231,-1 5 0,-2-18 0,0-2 1</inkml:trace>
  <inkml:trace contextRef="#ctx0" brushRef="#br0" timeOffset="51720">5155 8886 21399,'0'-4'3328,"0"1"-1329,0 3-1987,-17 49-24,9-8 12,-1-5 0,0 0-5,4 11-12,4-1-5,0 6 27,1-13 96,0-4 22,1-28 12,0-3-23,1-8-40,0-2-38,3-6 5,1-4 12,9-17-29,-2 5-11,7-14-286,-3 8 314,1-2-11,2 0 17,-2 6 0,0-1-6,5-3 17,11-15-11,-14 32-28,-6 8-29,3 2 12,-6 6-11,3 3 0,2 4-11,2 4-180,12 13 80,-7-3-197,6 8-974,-4 4-192,-8-6-3365,2 6 4850,-8-7 0,-6-12 0,0 0 0</inkml:trace>
  <inkml:trace contextRef="#ctx0" brushRef="#br0" timeOffset="51946">6336 8934 8982,'-7'1'1652,"2"0"-2094,5-1 46,0 0 0,0 0 0</inkml:trace>
  <inkml:trace contextRef="#ctx0" brushRef="#br0" timeOffset="52538">6324 8936 15490,'-16'-61'5109,"4"10"-4129,9 41-151,-1 0-123,-6 0-101,-2-2-90,-2-2 302,-13-6-492,6 4 213,-18-7-330,16 14-24,-8 0-27,11 7-50,0 6-18,0 3-10,1 6-18,-1 5-5,0 4-17,-1 4-2007,1 3 1991,0 1 468,-3 15-474,7-2-22,2 0-2880,11-10 2874,9-16 11,4-3-976,6-6 976,6-2 559,4-5-514,3-4-7,16-12 91,-11-2 28,9-9 33,-19 3 2625,-3-1-2445,-1-14-57,-6-3 967,-4 0-1280,-6 4 0,-3 7 530,-1 9-530,1-1 0,-1 12 0,0 4 196,-2 4-196,1 4 0,-2 6 0,-1 7 0,-3 9-2923,-1 7 2923,-4 9 0,-2 9-517,-4 7 517,7-22 0,0 0-390,-2 4 0,0 1 390,-1 5 0,-1 1-486,-1 3 1,-1 1 485,-1 4 0,1 1 139,-2 3 0,0 0-139,0 3 0,1 0 0,6-19 0,0 0 0,0 0-49,1-1 0,0 0 1,-1 4-408,-2 8 0,-1 6 1,-1 0-1,1-5 366,1-6 1,1-5-1,-2 4 58,0 2 0,-1 6 0,-1-3 0,1-8 29,-2-2 0,-1-6 17,-1-5 0,0-2 31,-20 14 16,0-15 12,1-14-6,5-8 601,-2-25-634,14-4 989,3-24-995,16 9 0,5-5 0,5-11 0,4-3-172,-1-2 1,2 0 154,0 16 1,2 0-1,0 2 3,5-7 0,1 2 216,2-1 0,2-1-225,0 4 1,2-2 0,0 2-29,4-8 1,1 2-23,-4 7 0,2-1 1,-2 3-102,2-2 0,-2 3-162,1 1 0,0 2-300,-3 2 1,0 1-1364,-2 3 1,0 1-7861,15-19 9330,-10 12 1,-14 19 0,-6 9 0</inkml:trace>
  <inkml:trace contextRef="#ctx0" brushRef="#br0" timeOffset="53111">8553 8953 16398,'1'-49'853,"1"0"1,-1 3-1,-1 6-354,-6-3-96,-4 5-1822,-4 7 1711,-4 5 1470,0 7-1286,-17 6-398,14 11 994,-12 6-1033,18 11 1119,2 5-1142,2 5 12,2 6 17,0 22-28,5-8-28,1 17 11,4-28 0,1 0 489,2 18-487,0-17 1,1-1-8,6 10-12,3-2-2421,2-4 2433,3-4-54,7 6 59,-6-11-5,3 2-1,-13-14 17,-4-3 1896,-4-3-1907,-9 0 3354,-3-1-3360,-8-1 1,-6 1-573,-5-1 528,-22 3 16,9-3 6,-15 4-56,-2-4 28,16-3-1621,9-3 1,1 0 1480,0-1-1111,-3-3 528,20-3-3612,8-11-5058,6 1 9449,3-6 0,2 13 0,0 2 0</inkml:trace>
  <inkml:trace contextRef="#ctx0" brushRef="#br0" timeOffset="53353">9017 8534 20598,'4'-53'593,"0"1"1,0 4 0,-2 11-325,-2 26-79,0 5 1790,0 4-1863,-2 9 695,-2 5-756,-3 12 0,-2 7-14,0-2 0,-1 4-669,-1 8 1,0 2 626,0 1 0,-1 0-6,1 4 1,0-2-12,3-11 1,1-2-26,0 2 0,0-1-42,0 0 0,0 0-408,1 0 0,0 0 229,0-1 0,1 0-459,-2 29-1173,5-20 0,1-2-1001,5 17 2719,0-19 1,1-5 0,1-9-1,1-5 1</inkml:trace>
  <inkml:trace contextRef="#ctx0" brushRef="#br0" timeOffset="53845">8847 9127 24153,'12'-38'1,"0"0"1,0 2 0,2 9-52,7 22-29,4 0-33,3 1-218,19 0-1396,-8 0 1468,14 0-28,-15 0 12,-1 0 33,-1-1 12,9-6 234,-15 1 40,5-6 779,-14 0-634,-7 1 376,-1-2-269,-8 5 124,-2 1-68,-1 2 937,0 1-909,-2 2-11,0 2-73,0 2-51,-2 1 146,-8 8-218,-1 2-23,-7 7-3425,2 3 3347,-1 3 33,-3 12-276,8-6 170,0 7 6,9-5-1,11-3-44,8-1-22,16-10 5,13-14 56,-5-7 2275,5-7-2269,-13-3 5,1-3 11,-1-3 40,-2-1-2807,-1-2 2863,-3 1 16,-3-1-155,-4 1 228,-3 1 12,-4 3-1,-3 2-22,-4 4 118,-2 2 471,-1 6-701,-3 0 3213,-3 7-3297,-2 3 324,-5 4-324,-3 6 0,-2 5 0,-2 5 0,-10 21 0,6-7 0,-8 17 0,13-22 0,1-1-1199,-9 22 1199,8-17 0,-1 1-65,1 6 0,1 3-689,1 5 1,1 1-1119,-1 1 0,1-1-3044,4-4 1,1-4 4803,1 5 0,4-24 0,1-12 1</inkml:trace>
  <inkml:trace contextRef="#ctx0" brushRef="#br0" timeOffset="54245">9819 9333 27460,'15'-36'22,"1"-1"1,5-3-1,2 5-33,8 8-2883,13-13 2900,-11 6 28,2-4-80,-1-5 54,-11 6 1,0-3-7,-6 8 1,0-1-969,5-13 1,-2-2 973,-7 11 1,-2 0-1,0-1 1,-1-1-246,0 1 1,-2 0 225,-1 1 0,-1 0 16,-1 3 1,-1 0 28,1-26 10,-4 26 1,-1 1 23,-2-10-1,-4-2 11,-2 26 934,-6 4-968,3 8 57,-5 2-84,7 9 549,-3 5-543,3 9-1,-3 6 34,-11 33 2300,5-5-2362,5-13 1,0 2-42,4-7 0,0 0 44,0 3 0,1 1-3,1 1 1,0 1-9,1 1 0,1 0-206,1-1 0,2 1 178,-1-2 0,3 1-643,4 11 1,3 2 328,2-4 0,1 0 110,2-2 0,1-2-57,1-8 1,1-4-483,6 3-223,0-7-459,-3-9-781,-1-8-3516,-1-5-2973,-4-6 8737,-1-3 0,-5 1 0,-3-1 0</inkml:trace>
  <inkml:trace contextRef="#ctx0" brushRef="#br0" timeOffset="54572">10389 9060 25497,'-8'-36'92,"0"-1"0,-5-20-52,13 57 898,3 1-899,2 0 306,4 1-317,5-2-11,3 1 0,4-1 0,4-2-45,17-6-316,-8 0 344,13-6 5,-14 2 6,-1-4-16,-2-2 5,-2-2 0,-3-2 11,-3-3 6,-3 1 321,-4-2-254,-2-9 23,-7 3-29,-4 2 17,-7 8 23,-4 12 5,-1 2-39,-3 4 11,-1 2-43,-2 2 475,-12 11-527,5 0 0,-10 11 0,8-1 0,-3 5 0,0 4 0,2 3 0,-2 3-221,7-4 0,1 1 221,-5 6 0,2 1 0,-1 17 0,17-19 0,4-3-242,9-2-290,6-2-269,10-4-537,7-2-2264,7-4 3602,10-1 0,-22-10 0,2-2 0</inkml:trace>
  <inkml:trace contextRef="#ctx0" brushRef="#br0" timeOffset="55014">11828 8834 22099,'8'-42'645,"1"1"1,0-1 0,3-17 0,0 3-1193,-4 15 1,0 2 792,-1 3 1,-1 0 201,3-24-39,-5 11-67,-2 10-62,-5 10 448,-1 9-577,-4 7 231,1 7-310,-1 3-27,1 9-11,0 4 884,-1 9-867,0 7-1,-2 7-1528,2 8 1495,0 8-12,-1 8 0,5-25 1,-1 1 0,1 3 0,-1 0-9,0 2 0,0 1 3,1 0 0,-2 3-69,-2 11 0,-2 5 0,1-3-29,0-1 0,0 1-534,-1 1 0,-1 4 0,2-6 405,0-8 0,1-3-64,0 0 0,1 0-90,0-3 0,1 0-112,1-4 0,1-1-817,-1 25-617,2-11-1316,0-12-1938,0-10 5181,-2-7 0,1-11 0,1-3 0</inkml:trace>
  <inkml:trace contextRef="#ctx0" brushRef="#br0" timeOffset="55546">11610 9352 9891,'-8'-54'1559,"0"1"0,0-1 0,0 7 1726,2 19-2692,-1-5-111,3 18 1248,1 1-1473,2 2 732,-1 2-877,5 1-39,9-2-62,1 4 3120,10-2-3137,1 3-3380,5 0 3374,6-1-4,5 0-2286,6-2 2274,5 0-162,-12 1 1,1-1 181,-9 2 0,0-1-9,11-1 0,-1-2-496,17-5 507,0-2 6,-20 4 0,1-1 22,-3-1 1,-1-1 838,0 1 1,-2-2-806,-2-4 0,-4 0 22,-2-4 23,1-7 62,-15 13 440,-5 1-368,-4 4 974,-10-1-598,-39 17-466,11 2-78,4 5 1,-1 4 156,-19 23-1784,14-6 1611,-10 13-18,21-11 2176,5 1-2204,4-1-10,6-1-1,3 9 6,8-2-50,11 3 27,4-14-2364,18-6 2371,-10-13 1785,10-1-1769,1-11 6,-7-2 11,6-6-6,-10-3 17,-1-1-6,-2-3-22,-1-3 269,-3 0-224,4-13-6,-7 9-5,3-9 22,-4 2-11,-3 11 27,1-7-1433,-6 15 1439,0 2 6,-2 3-22,-1 4 21,-3 3-66,0 4 2669,-5 5-2674,-8 14-35,-9 22 12,4-7 1573,-1 13-1629,17-22-73,2 0-40,3 0-581,12 9-1329,11-1-1769,6-11 0,2-3-2857,12 5 6068,14-6 1,-42-16-1,-4-3 1</inkml:trace>
  <inkml:trace contextRef="#ctx0" brushRef="#br0" timeOffset="56021">13111 8967 13160,'40'-47'1137,"0"-1"0,-3 6 0,-10 4 2830,-21 1-2959,-11 4-342,-12 1-425,-5 13 1275,-10 11-1376,3 11-39,-4 3 648,-19 15-715,13-1 2935,-11 9-2953,19-6-19,6 3 1,2 1-4,2 1 1,-10 22 5,30-33-12,12 2 1,0-6 11,31-1 0,-16-9-5,18-5-7,-7-9 12,-9-2 249,9-5-221,-12 2-17,-3-1 12,-2-1 5,-1 0-3381,-2-2 3398,-1 1 68,9-12-46,-10 14-22,6-7-27,-14 18-18,-1 4 0,-4 4 0,0 5 0,-7 21 0,-1 1 1598,-6 17-1598,-2-2 0,-3 6-2702,-3 6 2702,9-27 0,-2 1 0,-5 15 0,-2 4-630,2-3 1,-1 3 0,0-1 584,4-8 1,-1-1-1,0 0-343,-2 9 1,-1 1 0,1-6 221,2-5 1,0-3 22,-2-1 0,-1 0-104,0-3 1,-4 0-216,-11 7 0,-3-2 299,9-10 1,-1-3 64,-9 6 0,1-3 1125,-10-4-764,-3-10 1913,20-14-1711,3-41-135,37-14 318,3 7 1,5-2-590,2 10 0,3 1-822,4-6 1,1 2 790,-2 8 0,0 1-12,2-2 1,2 0-690,2-1 1,0 0 683,3 1 0,0 1-668,0 1 1,3 0 643,-4 5 0,4-1 0,-3 3-116,6-3 0,-1 1 98,12-7 0,1 4 270,-4 11 0,-1 4-443,-11 7 0,0 1-116,11-1 1,-1 3-213,-13 6 0,-2 2-2078,31-1 2610,-29 4 0,-2 0 0,2-2 0,-2 4 0</inkml:trace>
  <inkml:trace contextRef="#ctx0" brushRef="#br0" timeOffset="56845">14914 8722 20617,'7'-50'677,"0"-1"1,0 5-1,-1 8-223,-5 16-44,0 7 1192,-1 2-1440,0 8 423,0 1-506,-3 13 27,-2 3-27,-5 11-1,-3 5-28,-2 6-301,-3 6 274,-3 4-1,0 3-11,1 2-11,8-17 0,0 2 6,4-1 0,2 0 10,0 5 1,2-2-22,6 13 16,10-15 0,3-19 625,11-6-603,-5-5 1,9-8-6,-8-4 0,3-6 11,0-4 12,1-2 10,-3-4 1,-1-1-67,6-9 19,-7 7 0,-1-1 31,-3-4 5,-1-1 12,-3 3-681,0 2 703,-3 4 3,-3 5 3,-2 7 515,-3 5-538,0 3-28,-2 4-11,-2 5 760,-5 12-755,-1 1 1,-3 9-12,1-4-7,2 0-9,0 1-56,2 10 44,3-9 0,1 5 18,3-10 32,7 4-44,1-8 23,14 5-6,4-13-12,1-1-10,4-8 16,-9-4 0,1-4 0,-1-3-5,-1-4 11,-4-1-6,-1-3 7,-4-1-18,-1-14 0,-3-17 0,-3 9-1300,-2-7 1300,-2 25 0,1 2 0,-1 4-649,1 2 649,-1 3 0,-1 3 0,1 4 0,0 2 0,-1 5-2747,6 2 2629,0 2 598,6 3-906,1 3-184,2 2-264,3 2-148,1 0-3974,2 1-4784,-2-3 9780,-2-1 0,-8-6 0,-5-3 0</inkml:trace>
  <inkml:trace contextRef="#ctx0" brushRef="#br0" timeOffset="57054">16017 8606 22503,'0'-3'4005,"0"0"-2627,0 3-1367,-59 65-2295,39-36 2287,-14 11 0,3 1-20,20-12-2065,3-1 1993,3-1 370,2-2-572,2-1-146,1-1-240,3-3-349,0-3-626,2-4-2386,0-4-5462,0-3 9500,-1-3 0,-1-3 0,-2 1 0</inkml:trace>
  <inkml:trace contextRef="#ctx0" brushRef="#br0" timeOffset="57196">16104 8390 20338,'-31'-24'-4013,"0"-1"0,-15-13 4458,56 50 0,-4-6 0,1 0 0</inkml:trace>
  <inkml:trace contextRef="#ctx0" brushRef="#br0" timeOffset="57886">16575 8085 22580,'2'-44'384,"0"0"1,0 4-1,-3 9 513,-2 23-762,-4 3 904,-1 4-977,-2 9-2268,-3 5 2256,-2 12-266,-3 10 261,-2 9-1541,-2 9 1510,11-24 0,0 2-3,0 2 1,0 0-127,0 2 0,-1 2 109,-4 18 1,0 1-23,2-12 0,1 0 646,-5 13 1,1 0-695,4-18 1,1-1-29,0-2 1,0 0-18,2-2 1,0 0-59,2-2 0,1-1-258,-2 27-89,4-6-23,7-8 1021,3-9-781,3-12 130,-2-9 2967,-3-9-2861,-2-5 583,-4-11-499,0-1 101,-2-19-11,3 7 22,1-10 40,1 7-2491,2-2 2536,2-3-811,2 2 794,2-3-2018,1 1 1956,2-1-11,-1 1-46,2 0-16,1 2-39,1 1-6,3 3 520,2 1-542,2 1 16,4 2-33,4-1-11,3 2-56,21-13 28,-11 7 33,-13 8 0,-2 1-33,12-9 11,-2-3 25,-6 3 1,-1-1 1725,6-7-1679,-10 9 1,-3 1 28,-5 3 101,-5-1 3183,-4 5-3184,-2 3 23,-5 6 0,-1 5 849,-1 2-664,0 1-258,-4 10 269,-10 24-257,1-2-57,-9 23-1945,4-14 1934,0 5-17,-2 4-11,1 3 6,-2 0-17,2 1 0,0-1-1373,8-16 1,0 0 1338,-2 15 14,5-13 1,2-3-581,3-3 594,4 2 1139,2-23-1133,2-5 23,1-4 5,1-4-28,2-4 17,3-5-207,4-4 229,1-3-1892,4-4 1887,0-3-546,3-3 562,0-1 6,3-3 39,1 2-66,2 0 504,0 3-533,13-4 0,-11 12 1936,7-1-1936,-7 13 0,-11 4 0,5 6 1004,-13 3-1004,6 15 0,-6-3 0,7 20-197,-9-13 3225,0 10-4434,-6 1-157,-2-8-3584,-1 6 5147,-2-9 0,0-12 0,0-2 0</inkml:trace>
  <inkml:trace contextRef="#ctx0" brushRef="#br0" timeOffset="59812">18601 8902 22722,'-3'-5'1697,"2"0"-666,1 5-684,9-66-84,0 32-361,4-20 0,2-3 210,7 6-454,-6 16 0,0-1 367,-1 7 1,-1 1-7,1-3 1,1 0 2,1-2 1,0 0-4,0-2 1,1 0-616,-1 1 1,0-4 621,2-4 0,1-6 1,-2 4-11,-1 2 1,-1-1-540,-1 1 1,2-3-1,-5 5 562,-1-18 6,-4 10 93,-4 10-70,-3 11-24,0 10-27,0 8 615,0 5-654,0 2 1087,0 8-1032,0 41-16,-1-2-6,-1-5 1,0 2 745,-1-7 0,-1-1-735,-2 3 1,-1 3-958,-2 1 0,-1 4 0,-1-1 946,-2 8 0,-1 1-2,1-7 1,-2 3-1,0-3-1079,-2 5 1,0-3 1058,-2 1 0,0-1-221,0-2 0,-1 0 241,2-8 1,0 2-1,1-2-1,-1 2 1,0-1-4,-3 9 1,1-4-6,2 2 231,8-10-231,4-10-16,4-9 44,2-6 16,2-7 2047,9-9-2074,14-16 0,4-5 2412,8-11-2423,-7 5-6,2-4 0,-1-3 22,1-2 0,0-3-5,1 1-11,-1 0-1040,-8 14 0,0 1 1046,13-12-12,-15 16 0,1 1 0,4 0 0,-4 7 0,-3 6 11,0 5-11,-6 4 0,2 3 11,-9 4-50,1 4 438,-1 3-438,1 4-51,1 2 12,1 4-286,10 12 78,-3-8 3297,9 8-3481,-5-15-113,3-3-173,3-3-1207,1-4 927,2-3-431,0-4 481,0-1-5,-2-3-510,10-8 1181,-12 1 432,5-8 707,-12-7-192,-7 4 134,-1-8 1790,-8 0-1778,-2 7-56,0-6-73,-2 12-67,-1 1-73,-1 4-72,-1 1 794,-3 2-1002,1 3 39,-5 1-201,6 1 16,-3 3-72,5 0 10,1 3 7,5 5-12,2-2 0,5 3-11,4-4 0,2-1-28,15-1 17,-5-3-6,11 0 23,-9-5-6,12-6 0,-11-1-3392,8-7 3403,-15 3-2246,-1-2 2274,-2-2-5,-2-3 5,-3-1-11,-2-2 34,-1-1-6,-3 0 22,-1-1-5,-2 3 5,-2 1 12,-1 3 5,-2 4 2482,-4-4-2505,0 9 7,-10-2-51,2 10 0,-7 5 11,0 3-11,-3 6-50,-23 24 16,16-10-11,-12 18 6,24-17-17,5 1-22,3-1-23,5-1-34,2 0-27,7-3-34,4-1-45,7-2-61,6-3-2392,7-2 2111,5-5-196,5-2 904,5-5-1368,2-1-179,3-3 489,-13-2 1,1-1 579,21-1 200,-20-1 1,0 0 180,14-4 2718,-4-2-2125,-15-3 1,-3-1 44,3-6 1294,7-15-1383,-32 15 76,-3-2-193,-3 2-35,0 0 368,-2 1-434,-3 2-18,0 2-55,-2 4-34,-1 2-56,1 3-56,-1 3-67,0 2-45,1 2-12,-2 0-21,0 3 344,-6 9-362,-4 9 40,-12 25-39,9-10-429,-3 10 429,12-20-6,1-2-6,0-1 23,2-1 0,2-3-28,2-2 22,2-3-33,0-3 10,5-3 12,1-4 445,11-6-439,-2-2-388,9-6 410,-4-1-134,0-2 179,1-1-11,-1-1 11,0-1 5,-2 0 73,6-9-67,-6 8 0,3-5-22,-8 11 11,-2 2-34,-2 4-34,-3 1 398,-2 3-425,-2 1 162,-2 7-263,-8 22 33,5-7-139,-5 22 72,12-24-45,3 4-72,4-8-51,3 0-11,3-1-185,2 1-218,5-1-802,4 0 556,7-2 246,7 0-124,6-1-1583,6-2 1304,6-1 27,4-2 454,1-3 641,-31-2 1,0 0 257,11-4 0,-1-1 272,20-6-154,-24 2 0,-2-2 495,8-10 123,-7-2-728,-5-1 594,-6-1-145,-6 0-91,-4 0-94,-6 1-96,-5-1-38,-2 3 367,-7 0-486,-3 3 292,-32-6-403,9 12-1,-25-3 74,-3 15 331,27 5 1,-2 3-535,-7 3 1,1 2-118,9 0 1,2 3 103,-2 6 0,4 2-9,2 7-16,-3 11-34,14 4 50,6-10 0,2 8-22,7-15 6,3-4-23,5-4 6,24 4 28,-9-14-187,19 3 193,-15-16 333,0-4-317,-1-4 6,15-17 11,-11 3 11,11-13-2305,-13 5 2294,0-3 33,0-4-409,-1-4 407,-8 8 0,0-2-31,-5 7 0,0-1-266,6-9 0,1-4 330,0-4 1,0 0-34,-5 11 0,0-1 47,0-2 0,1-3 1,-2 4-454,-3 7 1,-2 1 438,3-8 1,-3 3 92,-2-3 2399,-5-2-2584,-3 12 0,-1 4 474,-2 14-474,1 9 898,-1 1-898,-2 8 1610,-2 4-1610,-4 12 0,-2 7-1457,-4 9 1457,-4 8 0,-3 8 0,9-24 0,1 0 0,-1 3 0,-1 0 0,1 2 0,0 1-82,0 1 0,0 0-75,1 0 1,0-1-990,1 1 1,1-1 854,1-1 0,0-1-31,1-1 0,1 0 5,0-3 1,1 1-750,-2 27 282,4-3-1014,6-5 1798,9 2 0,-5-26 0,4-2 0</inkml:trace>
  <inkml:trace contextRef="#ctx0" brushRef="#br0" timeOffset="60271">22601 8400 19749,'15'-61'967,"-1"0"0,0 3 0,-1 1-600,-5 14 0,-1 0-1296,-1 3 0,-1 0 1195,-2 4 0,-1 1 188,0-24-45,-5 9-56,-1 14 931,-3 9-1100,1 11 535,-1 7-702,3 7 231,0 10-232,0 8 1093,-2 13-1092,0 11-22,0 11 5,1 7-745,3-24 0,0-1 742,1 3 0,1 0 3,-1 2 0,1 3-25,1 19 0,1 3-17,-1-15 0,1 1-91,0 6 1,1 5-1,-1-5-21,0-5 0,1 0-136,-1 3 1,-1 5 0,1-2-650,-1-9 0,0-2 0,0-1-858,0 2 1,-1-1 0,1-1-2993,0 15 0,-1-5 4115,0 6 0,0-28 1,-1-16-1</inkml:trace>
  <inkml:trace contextRef="#ctx0" brushRef="#br0" timeOffset="61263">22328 8886 17087,'1'-12'3556,"0"3"-2693,9-53-5845,-5 34 5250,1-10 1,1 1 146,-2 14 1268,1 3-1442,8-5-196,1 6-12,9-4 332,2 7-376,7 0-1,7 1-4,8 1-1,-8 4 0,3 0 11,-11 3 1,4 0-14,12-3 0,7-2 1,-6 2-1035,-8 0 0,-1 1 1055,22-5 1,-2-1 20,-1-4 1814,-5-3-1815,-5-1 18,-6-2-12,-5 0 22,-7-1 45,-6 2 56,-7 1 79,-5 3 61,-5 2 500,-5 5-494,-1 3 3550,-7 1-3718,0 4 442,-5 1-465,-2 6-3402,-3 4 3391,-6 4-583,-3 4 572,-4 4-22,-1 3-12,-1 3-22,3 2 11,-6 17-27,11-10-1612,-2 11 1589,14-14 16,4 10 1,6-13 5,4 5 0,5-15-22,4-3 315,0-5-298,2-2-1,1-4 1,1-2 1750,1-5-1711,0-1-2230,2-5 2247,0-2 1349,-1-2-1338,0-3 11,-2-1 0,-2-2-66,-2 0 55,-2 0 17,-3-1 5,-1 2-11,-3 1 11,0 0-11,-2 4 0,0 1 2827,-2 3-2805,1 1 1148,0 4-1254,-1 1 318,0 4-374,4 5 0,0 0-28,6 7-135,8 10 57,-3-4-3409,7 8 3375,-8-7-342,7 11 112,-6-6-195,4 7-113,-5-9-90,1-2-2228,3-4 2397,2-2 901,3-5-745,3-4-268,18-4 560,-9-4 140,13-5 145,-14-2 129,0-2 1374,-4-2-1139,-1-3-930,-5-1 1065,-3-3-1642,-4-2 1586,-4 0-1369,-3-3 1291,-4 0 272,-2 0-317,-3-1-45,-5 4-39,-2 0-51,-6 5-28,-3 1 1418,-2 4-1413,-11 3-178,6 5 1769,-15 5-1792,8 12-16,2 1 3078,5 7-3084,12-3-11,2 2 955,3 1-972,2 13 11,3-9-23,3 9-5,2-12-11,2-1 33,2-2-5,3-2 22,0-3-11,2-3-5,2-3 10,-1-3 23,0-2 28,0-5-5,-2-2 178,3-11-72,-6 1 386,1-22-363,-7 18-12,-2-11 57,-5 14-225,0 6 0,-1-1 0,3 8 0,0 2 0,-1 9 0,0 3 0,-1 11 0,-2 3 0,1 7 0,-2 6 0,-1-5 0,1 2-3392,-6 21 3392,3-16 0,0-1-301,1-8 1,0 0 300,-2 18 0,0 2 0,2-11 0,1 1 0,-2 14 0,2 1-1028,2-14 1,1-2 915,0-1 0,0 3-182,-5 11 0,-1-1-554,1-16 1,-2 0 749,-4 6 0,-2-3 3,-14-3 1509,-1-13-1302,-19-23-56,22-9-11,-8-17 0,26-5 5,6-3 18,3-7-1,8-2 185,5-5-202,2 11 0,7-4 136,1 4 1,5-2 0,-1 1-184,6-11 0,1 2 179,-3 9 1,3 0 0,-2 4-200,-1 6 0,0 2-92,15-9 0,1 2-995,-12 8 1,1 1 705,8-5 1,0 1-4519,-6 7 1,-4 2 4424,11-5 0,-4 2 1,-29 17-1</inkml:trace>
  <inkml:trace contextRef="#ctx0" brushRef="#br0" timeOffset="61446">24770 8748 21075,'-19'-31'0,"4"7"0</inkml:trace>
  <inkml:trace contextRef="#ctx0" brushRef="#br0" timeOffset="64795">2031 11343 22212,'-3'-43'730,"0"-1"0,-1 4 0,3 7-495,3 19-61,2 0-40,4 3-44,3-1-23,3 2-6,4 0-33,4 1-3386,4 0 3392,3 1-1174,1 2 1157,0 4-1897,-1 1 1886,-1 3-985,-2 3 957,-3 5 1408,3 10-1380,-7 10-851,-3 1 834,-9 5 694,-8-8-677,-5 3 1378,-15 12-1384,0-9-17,-12 7 17,-6-4-126,8-10 149,-8 5 16,14-14 118,-5-1 2600,11-8-2477,-6-2 1803,16-7-1786,-1-5-156,8-1-73,0-2 249,2 1-300,2 1-6,3 0 11,3 0-39,2 2 23,3 1-17,42 4 28,-21 4-567,-1-1 1,1 2 532,2 7-109,1 3 98,-3 2-2984,-1 3 3006,-5 2-511,-4 2 461,-6 3-6,-6 0 6,-6 2-1387,-3-1 1432,-10-2-1343,-5 1 1343,-10-2 11,-7 0-12,-5-1-563,-5-3 536,-3-2 440,11-10 1,0 0-536,-15 4 1549,-12-1-1668,21-10 2267,4-1-2652,2-3-706,5-4-3300,4-4-4872,5-3 9344,6-1 0,5 7 0,4 1 1</inkml:trace>
  <inkml:trace contextRef="#ctx0" brushRef="#br0" timeOffset="65082">2924 11519 20522,'-3'0'3288,"1"1"-909,2-1-2334,30-9 511,-7 0-517,18-5-92,-17 3 92,-9 4 700,0-1-700,3 0-39,-6 2-5,2 0-7,-7 3-21,-2 1-46,1-1-49,-1 2-505,4-1 11,-2 0-431,3 1-996,-2 0 2049,4 0 0,-7 0 0,1 0 0</inkml:trace>
  <inkml:trace contextRef="#ctx0" brushRef="#br0" timeOffset="66089">4727 11321 15569,'0'-8'4576,"0"1"-3646,0 7 1142,0 0-5786,-69-58 3944,38 44-124,-12-16 1,0 5 600,14 31-561,1 4-34,1 3-28,1 3-23,2 4 23,-9 18-50,8-6-6,-6 12-6,9-11 1,-3 15 1443,8-12-1460,-1 11-12,13-16 94,3-3-93,6-3 5,5-2-11,6-4 5,5-2-16,17 2 16,-6-7 17,21 1 17,-11-13 73,3-8-2679,-13-2 2695,-9-6 1230,-11 5-1161,-3 0 183,-4-2 127,-11 3-368,-9 1-88,-5 5-7,-5 3-2290,4 5 2274,-2 2 1139,-1 3-1139,-1 5 22,-11 9-17,-5 9-11,0 2-22,4 0-6,13-7-5,3 1 11,3 0 2832,4-1-2989,8 18 39,9-17 1628,11 11-2228,24-21-148,-2-8-56,0-6 1,2-1-908,14-7 966,-17 0 1,1-1-1200,16-9-27,-13 1 0,0-1-278,20-9 1574,-9 1 1,-1 0 1021,6-6 143,-19 10 1,-2-1 595,11-7 108,-2 0-63,-3-1-5,-3 1 113,-5 2 122,-3 1 1305,0-4-1327,-10 9-95,1-4-141,-11 12 128,-4 1 175,-1 0-312,-3 5-646,0 0 759,-4 5-865,-6 9-95,-3 1 10,-5 12 35,-7 12-102,3-4-560,-9 11 499,8-11-22,3 0 0,0 0-68,-3 7-8,6-7 0,3-2-115,4 2-44,3-1-1010,1 13-1017,2-7 1230,0-3 236,1-15 331,0-14 207,0-5 174,0-4 184,0-4 892,-2-13-209,-2-8-279,1-2-385,-1-4 468,3 8 1,2-2-3263,0-2 3223,2 0-27,1 1-51,2 1-56,2 3 476,8-10-694,-6 18-51,5-7-50,-7 22-23,1 2 285,1 4-307,1 4 3347,2 4-3369,2 4-6,4 4-12,2 2-66,13 12-96,-4-5-916,-2-4 0,2 1-238,6 5-1344,12 8-7159,-14-13 9824,-4-5 0,-12-8 1,-7-6-1</inkml:trace>
  <inkml:trace contextRef="#ctx0" brushRef="#br0" timeOffset="66687">5570 11722 26760,'14'5'162,"-2"-2"-134,18-2 28,5-7-28,2-4 6,7-8-23,-13 2 28,-2-6-5,-17 8 5,1-3-16,-10 4-1,-1 0 6,-3 0 17,-6-7-17,-2 5-17,-6-4 11,2 7-5,-3 2 17,-9-1-6,3 4 5,-7 1 35,-3 7-7,0 6-33,0 0 6,5 6-17,11-1-6,0 2 0,2 2-11,2 5 17,1 1-3381,-1 20 3369,5-8-723,-2 29 706,7-24 7,5 9-12,4-17 0,5-3-5,5-4-17,5-2-12,3-5 1,3-4-23,2-4 56,1-3 17,-2-3 28,10-6-145,-10-2 123,4-6 2989,-11-1-2956,5-8-39,-6 5 1040,4-5-1040,-12 8 22,-1 0-11,-4 1 216,-2 2-233,-3-1 18,-2 2-1,-2 2-11,-2-1 0,-2 2 11,-3 1 0,-1 2 0,0 0 17,-2 1-22,2 0 11,0 0 0,2 1 16,1-1-27,3 1-1,1 0-117,1-1-112,0 0 6,4 0-140,-1 0-247,3 1-331,0 0-632,1 0-1927,-1 0 3495,0 0 0,-3 1 0,0-1 0</inkml:trace>
  <inkml:trace contextRef="#ctx0" brushRef="#br0" timeOffset="67938">5367 11460 15333,'10'-56'2139,"-1"-1"1,1-5 0,-1 6-1450,-3 4-5751,1-9 5996,-4 12-538,-1 13 1376,-1-4-1129,-1 10-341,0 11-39,0 0 953,0 12-1127,-1 4-34,0 5 101,-6 15-73,2 3-6,-6 16-11,3-4 1,-1 2-29,-8 24 1029,5-16 0,-1 3-1063,-3 8 1,-1 1-6,4-12 0,-1 1-1087,-4 15 1,1-1 1066,4-15 1,1-2-9,1-1 0,1 0-1152,0 0 1,1-1 1086,2-4 1,0 2-334,2 7 1,1-1-1736,-1 16 1259,5-23 1,2-3-4356,4 2 5257,6-3 0,-5-17 0,0-1 0</inkml:trace>
  <inkml:trace contextRef="#ctx0" brushRef="#br0" timeOffset="68272">5280 11333 15076,'-5'-2'3798,"2"1"100,3 1-3607,-60 2-50,45-1 330,-45 3 73,67-3-196,9 1-302,4-1-34,8-1-22,-4-1 61,18-3-78,-8 0-11,13-4-6,-12 2-6,1-2 1,-1-2 49,25-8-83,-24 5-300,17-5 300,-31 9-12,2 0-33,-11 5-33,0-1-46,-12 5-78,-2 2-151,-1 1-1675,-8 9 2011,-5 6 0,4-6 0,1 1 0</inkml:trace>
  <inkml:trace contextRef="#ctx0" brushRef="#br0" timeOffset="69723">6091 11787 11340,'-5'-6'6284,"1"1"-4984,4 5 4480,0 0-5573,-27-20-5,17 18-28,-21-12-28,21 25-12,1 4-5,-2 3-45,2 3-6,0 2-3414,1 1 3331,4-1-737,1-1 770,4-2 0,4-3 50,12 2 18,11-7-29,4-2-28,6-6-182,-6-7 194,2-3-7,1-6 1,2-2 28,18-14 33,-3-7-38,-1-1-12,-26 13 0,-3-1 28,-3-5-6,2-9-16,-14 11-6,-3-1-12,-3 0 7,-3 1-1,-3 3 6,-2 3 2907,-3 3-2907,-1 3 5,0 4 7,0 3 1115,1 3-1115,-4 2-63,7 2 6,-2 1 310,8 0-355,1 1 40,0 2-6,2 1 0,3 1 0,4 0-6,4 1 6,4-2 6,2 1 11,5-2-17,3 0 5,2-1-3391,1-1 3392,1-1-6,-1 0 0,-1 0 28,9-4-368,-12 0 340,5-4-45,-11-3 56,-5-1 3244,-2-4-3205,-7 2-16,-4 4 38,-2 3 495,-1 4-511,-1-1 6,-1 2-12,1 0 12,0 1-17,0 0 44,0 1-66,1 0-12,0 0-11,-1 2-34,0 3 29,0 3-3393,-2 4 3398,1 3 0,0 2-130,1 2 119,0 2-2229,2 0 2234,0 3-1039,1 0 967,2 1 1333,6 13-1608,-1-9-196,6 8-133,-1-13-2146,8 5 66,-4-10-746,8-2-5123,-8-12 8631,-2-3 0,-7-2 0,-4 0 0</inkml:trace>
  <inkml:trace contextRef="#ctx0" brushRef="#br0" timeOffset="70654">7147 11649 22783,'8'-45'711,"0"0"0,-1 4 1,-2 8-179,-4 19-41,0 4 146,-2 1-458,-1 6-52,-1 0 5,-6 9-43,-3 9-68,0 4-5,-1 7 5,1 6-11,3-6 3,0 8-20,5-11 17,2 0-33,1-1 5,1-2 17,0-1-106,0 6-6,2-3 56,-1-1 33,1-8 18,0-9 16,0-2 17,2-3 0,1-5 17,3-4 56,8-14-40,-3 3-16,6-10-3370,-5 6 3404,1-2-40,0 0 34,10-11-326,-5 10 281,8-5-22,-8 14 0,-1 4 10,0 3-4,-2 5-12,-1 2 5,-2 3 12,-1 2 3244,-2 3-3283,1 2-3273,0 5 3239,1 4 230,1 2-409,8 10 44,-4-3-83,4 6-73,-6-9-6,0 0-162,2-1-169,3-1-291,5-1-352,5-4-314,5-2-415,2-3 2922,4-5-7570,19 0 3220,-15-6 3198,12-2 286,-23-5 0,-5-2 0,-6-2 2190,-7-1-2081,-3-3 2887,-5 0 1132,2-10-1523,-3-5-925,0-9-1041,-5 8-96,-5 3-84,-2 12-67,-3 2-78,-2 3-50,-4 4-52,-3 5-16,-4 2 3521,-17 10-3487,-8 8-152,16-2 1,-1 1-3415,-15 14 3369,6 0-22,14 6 6,7 2-6,5 9-5,10-13-6,8-5 22,11-10-22,0-8 0,8 1 6,-4-8-12,3 0 12,1-4 0,2-3 22,12-9 5,2-10-375,0-1 359,-5-3 33,-16 7 6,-1 0 22,-6 0 29,-2 0 128,-5-6-101,-3 7-16,-1-1-12,-3 12 433,-7 2-506,1 5 3387,-3 4-3397,1 10-12,3 0 0,-2 9-3403,4-3 3387,2 2-640,1 1 651,2-1-17,1 1 11,3-2 0,10 5 5,1-8 3074,7 2-3096,1-11-5,2-2-29,22-5 23,-8-4 717,17-5-712,-25-2 1,1-2-211,3-4 1,0-2 235,0 1 0,-1-1-1,-2-2 1,-3-1-514,-2-4 0,-4-2 533,0-5 0,-3-2-698,1 0 1,-1-2 686,-5-1 1,-2-1 16,1-20-6,-8 28 1,-1-1-9,0-1 0,-2 1 2,1 0 1,-2-2 11,0-11 0,-2-1-38,-3 2 0,-1 0 46,0 2 1,-2 0 58,-4 3 0,-2 4 349,-4 4-387,-9-4 849,8 24-906,2 4 1594,3 11-1594,-2 30 0,3-3-367,-3 27 367,7-8 0,2-5 0,1 3 0,0-9 0,0 3-711,0 8 0,0 5 1,0-3 710,0-2 0,0 0-70,1-7 1,-1 3-1,1-3-143,0 2 1,0-1-659,0 14 0,1 0-998,1-16 0,1 0 1032,1 10 0,4-2-2079,2-17 1,2-3-6623,13 21 9538,3-9 0,-10-21 0,-6-10 0</inkml:trace>
  <inkml:trace contextRef="#ctx0" brushRef="#br0" timeOffset="71365">10342 11225 21568,'6'-44'579,"-1"0"0,0 4 0,-2 7-165,-8 18 78,-2 4-201,-5 3-50,-4 5-17,-5 1-23,-3 7 2,-4 4-7,-4 6 28,-3 5-4205,-3 5 4127,-2 4-29,0 4-44,2 4-11,1 3-66,15-10 1,2 2-6,2 0 1,3 1 5,0 0 0,2 0-13,0 24 10,11-19-33,6-2-9,4-3-232,20 9 28,0-14-211,3-9 1,3-3-686,15-2 465,-16-7 0,2-2-3373,6-3 1,1-3 4053,-5 0 0,-2-1 1,27 0-1,-27-2 1</inkml:trace>
  <inkml:trace contextRef="#ctx0" brushRef="#br0" timeOffset="71737">11168 11189 22370,'-21'-43'545,"1"0"0,2 4 0,-1 10 136,-4 24-379,-1 2-4089,-2 5 3989,2 2 826,0 4-899,2 2-40,2 3-2176,2 1 2143,3 2-604,2 2 581,3 2 1320,1 1-1342,3 3 0,3 1-11,1 1 11,7 12-16,2-9-12,4 8 17,4-14 6,2-3 198,3-1-204,4-4-1389,5-3 1373,2-3 16,5-3-12,2-2 1,2-1 6,-1 0-1,-2 0 23,8 3-17,-15 0 53,1 2-41,-20-2 4,-6 3 7,-6 1 1706,-7 2-1724,-5 1 12,-19 10-11,3-5 5,-11 7-11,9-8-6,-1-1 12,-3-1 539,1-1-534,-4-2 28,-18 1-11,12-6-11,7-2 0,0-2-1881,-4-2 1853,-11 0-22,19-3-40,2-1-611,3-3 224,4-1-4515,2-5 4975,9 1 0,3 2 0,8 4 0</inkml:trace>
  <inkml:trace contextRef="#ctx0" brushRef="#br0" timeOffset="72514">11994 11095 23384,'-26'-42'379,"1"-1"0,-1 5 0,-3 12-93,-26 31-121,17 8 1,1 3-85,6 3 0,1 1 75,1 0 1,2 2-71,6 8 1,5 0-20,4 3-4106,-1 16 4101,17-23-6,3-2 730,6-1-730,6-1 0,4-3-11,5-1-12,12 2 1,2 0-34,6 2-1064,-3-2 0,-3 0 1058,-6-2 1,-4 0-6,-3 0 11,-7-1 5,-4-2-16,-6 0 2229,-6-2-2206,-3-1-12,-13 2 0,0-4-2124,-11 3 2119,0-6 10,-4-1 2269,-3-2-2274,-21 1 28,10-4-985,-14 1 929,14-2-11,2 0-188,-11-1-310,8-3 804,3-4-267,19-3 0,12 4 0,6 2 0</inkml:trace>
  <inkml:trace contextRef="#ctx0" brushRef="#br0" timeOffset="73124">12580 11170 17202,'-40'-16'239,"-1"1"0,4 1 0,10 4 2382,23 9-2554,3-1 1370,5 1-1415,5-2 849,8 0-894,8-2-5,7 1-28,7-1-22,5 0-40,3 0-99,3 2-27,-7 1 1,0 1-5,9 2-205,-13 0 1,-4 0 66,-6 5-62,-6 2-56,-5 0 5,-7 2 3106,-5-1-3162,-11 6 438,-7-4 66,-10 6 23,-5-4 51,-5 0 134,-20 8-772,11-5 839,-13 7 50,20-7 29,3-1 1068,-6 3-822,6-2-169,2-1-251,14-6-22,9-5-7,9-3 46,12-1-112,2-2-2409,12-1 2375,-1-3-924,19-7 913,-8 1 5,12-5 1,-16 4-1946,-1-2 1962,-4-1-99,-3-1 88,1-10 17,-12 5 0,0-10 5,-12 6 396,-2-1-356,-6-4 22,-2-1 45,-5-1 45,-3-1 56,-1 1 33,0 2 45,-1 5 97,1 4-114,2 3 2143,2 6-2165,4 2 349,2 4-293,2 0 3151,2 4-3409,0 1-11,2 2-16,2 2-7,4 3-22,2 5 17,3 6 0,2 7 0,1 5-730,1 6 713,-1 4 0,0 3 0,-4 3-8,-5-12 0,-1 1-9,0 18-5,-2-18 0,-2 0-51,-3 13-89,-1-1-162,-2-2-348,-3-3-734,2-2-6038,-3-3-2398,3-6 8958,-1-7 1,4-11-1,0-5 1</inkml:trace>
  <inkml:trace contextRef="#ctx0" brushRef="#br0" timeOffset="518770">6442 13532 23203,'54'18'-67,"4"-3"30,-25-15 1,3-3-1548,20 1 0,4-1 1472,-15-1 0,2 1 0,0-1-263,0 0 1,0 0 0,0 1 336,-1-1 1,1-1 0,-3 1 6,1-1 0,0 0 11,14-4 1,-1 0 13,-17 2 1,-1-1 27,18-6 1,-2-3-741,-23 4 0,-3-1 819,24-13 17,-24 1 10,-23 8-21,-7 0 66,-18-9-94,-2 7 33,-14-6 557,3 12-518,-3 2 40,0 2 38,-2 4 51,1 2 28,2 3-11,5 1-50,5 0-63,7 0 1053,5 0-1169,5 0 3258,11 1-3282,2 2-10,10 1-6,14 6-28,-2 0-2774,15 6 2780,-7-1-23,4 3-104,1 0 93,0 3-28,-3 0-12,-5 1-184,0 12 61,-14-8-440,-4 10 272,-14-12 2951,-9 0-5773,-14 8-6067,2-9 9283,-7 3 0,16-18 0,4-3 0</inkml:trace>
  <inkml:trace contextRef="#ctx0" brushRef="#br0" timeOffset="519452">8913 13286 10463,'0'-5'5977,"0"1"-2068,0 4-3415,-21-63-119,6 41 124,-1-14 0,-3 3-236,-7 23-3872,-3 3 3777,-3 4-34,-1 2 667,-1 5-650,-16 10-95,13 1-1698,-8 8 1653,19-3 6,4 1-12,4 2 1,4 1 2331,3 2-2309,4-1-34,4 0 238,1-2-277,11 5 45,1-8 6,10 4-6,1-10 17,6 0-28,5-1 5,3 0 12,2-1 1792,0 0-1792,-1 1-177,7 5 165,-13-3 6,2 3 6,-17-6-6,-8-2 11,-2 0-5,-8 0 22,-13 4-23,-2-2 6,-14 3 1,-15 1-1,8-4-17,-17 2-11,15-6-591,-1 0 535,3-2 991,2-2-1136,4-2-712,-2-2-4000,13-6 4137,4-1 0,13-1 0,5 3 0</inkml:trace>
  <inkml:trace contextRef="#ctx0" brushRef="#br0" timeOffset="520285">9142 13529 24967,'43'-13'15,"1"0"0,-5 2 0,-2 0 13,13-8-1513,-11 3 1507,10-8 12,-17 4-1,-4-1 485,-3-1-468,-4-1 1,-4-1 256,-3 1-239,-4-2-12,-5 2 11,-3 2 6,-4 2 11,-2 4 767,-5 2-790,-5 4 63,-15 3-63,2 2 12,-11 6-3392,8 2 3403,-1 4 84,-10 8-51,4 3-72,-4 9-34,15-5 1,8 2-677,10-6 648,2 1-78,6 12-180,12 3-16,2 1-162,12-2-198,-1-11-1029,22 10 3514,-9-8-2977,13 3-94,-16-12-1150,10-4 1329,-3-9 1002,-4-6 174,-7-9 503,-3-12-139,-5 2 1073,9-9-42,0-4-618,-8 8 13,4-9 750,-10 5-969,-7 11-96,0-4-77,-8 14-96,-3 4-101,1 2-111,-2 3 191,-1 1-299,-1 1-16,-3 3-11,-1 4-3336,-8 21 3280,6-6-292,-4 16 275,8-10-5,3 3-1100,1-1 1,0 2 1076,1 24-9,0-14 1,0 0-152,1-7 0,-1 1 70,1 19 1,-1 2 78,-1-16 0,0 1 772,0 13 1,-1-3-751,-1-19 0,0-3 34,-3 5 0,0-1 22,-5 11 22,-5 0 7,2-29 352,-4-6-325,5-11-44,-1-7 2910,8-23-2961,7-3 0,3-4-619,3-26 613,4 5 0,1-1 3,-2 24 1,-1 1 2,5-14 0,0 0-3,-3 12 0,1 1 6,0-2 0,0 0 5,1 0 1,0 1-829,-1 1 0,0 0 836,1 2 1,-1 0-12,0 2 1,-1 0-5,11-26 10,0 3 6,-1 6-1,-2 14 1,0 2-2162,6-3 2156,13-10 285,-19 34-308,11 4 1715,-7 4-1697,10 5-12,-8 4-5,16 15 5,-8-2 22,11 10 1,-13-3-65,-8 3 1,-2 2 8,1 9 19,-6-8 1,-6 0-4,-17 4 385,-8-2-396,-16 0 23,-9-3-2248,-12-1 2239,22-16 0,-1-1-8,-2 0 0,-1-2-156,-1 0 0,-2 0-151,-5-1 1,-5-1 0,3 0-1439,-5-1 0,0-2 1773,-14 4 0,5-2 0,12-6 0,28-2 0</inkml:trace>
  <inkml:trace contextRef="#ctx0" brushRef="#br0" timeOffset="520946">10325 13494 20910,'45'-14'59,"-1"0"1,4-2 0,-3 1-2958,1-6 2987,0-2 12,-7 0-688,-16 4 699,-1 0-300,-2-3 283,-1 0 288,-1-1-282,-1 0 168,1-6-113,-8 9 1503,-1-2-1430,-10 9-184,-4 5 2254,-4 1-2255,-2 5 3335,-1 1-3318,-3 0 115,0 4-92,-11 4-33,-6 9-12,0 1-766,0 5 778,9-3-40,1 1 6,1 3-6,3 1-3159,3 0 3154,5 0-12,5 10 1,5-10-1,7 7-27,15-7 5,0-6 499,12 3-572,8-3 34,-7-6 2349,12 2-2332,-14-7 5,-1-3-3018,0-1 3046,-3-3-454,9-9 471,-10 2 12,4-10-7,-4-4-10,-10 3 665,4-7-637,-8-4 27,-6-8-16,-1 0 3135,-4 0-3079,-3 4-29,0 9 780,0-3-701,-1 7-72,1 6-18,-1-3-11,4 7 6,1 1 28,10-4-45,0 5 5,7-3 18,8 4-29,-6 4-377,10-1 360,-8 4 1,-1 3 0,-1 2-1,-1 4-5,4 11 0,-5-3-5,2 8-1,-7-6-5,-1 2-17,0 0 11,-2 1-11,-2 0-11,-2 0-12,-2-1-21,-2-1 321,-3-1-1112,0 12 219,-2-12-381,0 9-3092,1-16-1232,2-5 5349,2 0 0,-1-6 0,1-1 0</inkml:trace>
  <inkml:trace contextRef="#ctx0" brushRef="#br0" timeOffset="521553">12117 13258 20272,'-27'-40'675,"0"0"1,1 5 0,0 9 224,-10 20-491,-6 12-258,19 0-27,-8 7-29,12 0-17,-2 4-27,1 2-2919,-9 15 2884,6-7-10,-5 11 595,11-11-618,4-1 422,4-2-433,4-1 256,4-4-267,8 2 3173,0-7-3145,8-1 17,-1-10 637,2-1-638,12-10 1,-7 0-1,8-7 12,-8 0 0,-1-3 0,-1-2 22,-2-2 113,-2-3-107,-2-1-1726,2-12 1732,-4 10-105,2-4 144,-7 14 16,-1 5 6,-2 3-16,-1 4-18,-2 2-33,0 3-6,-3 3-22,-1 3 1753,-2 3-1742,-1 6-11,1 4-11,0 4-12,1 2 165,1 1-159,3 3-5,-1-1-1,6 0-16,2-2-6,6-1 16,5-3-38,4-1-168,34 7 162,-18-13-707,23 4 740,-28-15 1,-2-6 22,-1-3 17,-2-5-1,-1-5-4,-3-3-1,0-3 0,-2-5-5,-1-5 16,0-5-908,0-7 903,-1-6 17,1-6-15,-10 25 1,0-1-3,0-2-1,0 0-1172,2-2 0,-1 0 1178,0-1 0,-1 1 3,1 1 1,0-1 52,0-10 1,0 1-26,-5 13 0,0 1 6,1-7 0,-3 2 185,-8-12-121,-3 17-27,-4 1-35,0 20-16,1 4-17,1 3-6,0 6 6,1 3 648,-1 6-682,1 7 23,1 4-28,1 6-6,2 28-5,3-8-279,5 0 0,2 2 264,-1-17 1,0 0-31,5 12 0,0 1-154,-1-14 0,-1-1 84,0 0 0,1 0-261,6 29-168,-3-5-145,-3-4-169,-3-4-284,-4-6-724,0-7-7943,-3-1 8370,0-14 1,0-4 0,0-12 0</inkml:trace>
  <inkml:trace contextRef="#ctx0" brushRef="#br0" timeOffset="522076">12380 13070 25567,'52'1'-23,"1"0"1,-5 0 0,-4 0-34,-3-1 6,2-2 4,-1-1-1341,0-3 1365,-3-3 22,-2-3 5,-4 0-16,-3-3 446,-5 0-424,1-8 6,-9 6 218,-1-6-212,-11 11 16,-3 0 35,-1 4-13,-2 0 712,-2 3-667,-3 1 29,-4 2 49,-2 1 52,-3 2 10,-2 2-33,-2 3-12,-1 3-33,0 1-44,0 1 44,-5 10-124,9-5-16,-2 7-16,11-8-1,4 1-17,2-2 6,5 0-28,20 9 6,-5-10-3381,16 6 3380,-12-13 18,0-3 5,0-1-45,-2-2 45,-2-4 11,-1-2 0,0-4 28,-3-2-5,1-12-12,-6 3-2245,-1-10 2268,-8 6 2053,0-2-2048,-3 0 23,-1 0-6,-3 3 28,-2 1 1,-1 4-7,0 3 12,-2 3 0,-1 4-6,-1 2-39,0 4 28,-1 1-22,0 2 50,-5 8 3191,4 0-3303,-8 19 0,7 9 0,1 4 0,6 6 0,6-10-151,2 3 45,3 1-135,5 1-224,4-1-324,6 1-505,5-2 1294,1-6 0,0-1 0,-4-5 0,15 16 0</inkml:trace>
  <inkml:trace contextRef="#ctx0" brushRef="#br0" timeOffset="522853">14369 12734 17652,'-33'-46'709,"-1"0"0,2 5 1,2 6 1824,-10 10-2203,-1 9-12,3 12 1,0 4-984,-11 5 703,13 1 0,2 3 23,2 15-18,5 6 7,3 9-23,4 8-38,3 10 21,10-26 1,0 2-4,0 21 1,1 2-165,2-10 1,0 0 135,1 17 1,0 0 5,2-15 0,1 1-48,2 0 1,2 3-1,-1-1-39,2 9 1,2 1-518,-1-8 1,2 3 0,1-3 350,3 6 1,0-2-51,2-1 1,0 1-51,-1-2 1,-1-1 4,-2-3 1,-1-2 84,-2-4 0,-3 0 95,-4-7 0,-3-1 59,-11 25 195,-13-16 57,0-27 0,-4-5 126,-20 3-151,7-18 0,-1-7 13,-4-14-61,18 2 0,4-4 79,-1-22 27,9-7 17,8-7 134,13-1 1,6-2-227,-3 23 0,3-1-35,0-1 0,1-2 1,2 4 0,3 7 0,0 4-17,0 0 1,2 0 13,17-24-27,2 4-18,-6 16 1,2 2-9,-7 7 0,1 2-8,9-8 0,1 2-3,-7 10 0,0 1-349,1 0 0,1 0 354,0 1 1,2 1-12,-1-1 1,1 1 137,1 0 1,-1 0-116,0 1 0,0 0-3,0 0 0,0 0 22,-2 2 1,1-2-9,7-3 0,0 0 19,14-8 560,-22 11 1,-3 0-381,3-7-28,-14 9 1088,-4-4-1027,-11 10 1972,-4 1-2000,-3 4 1465,-2 0-1504,-2 2 466,-1 1-359,-5 5-157,4 0-12,-4 5-5,7 0-33,1 1-35,1 3-10,1 3 16,2 2-33,2 3 0,0 2-17,2 1-34,3 2 6,1 0-33,3 1-606,8 21 163,-6-19-1411,6 22-241,-11-33-4919,0 3 7075,-3-11 0,-1-7 0,0-1 0</inkml:trace>
  <inkml:trace contextRef="#ctx0" brushRef="#br0" timeOffset="523027">14691 12791 23310,'4'4'-1094,"-4"-7"0,6 15 0</inkml:trace>
  <inkml:trace contextRef="#ctx0" brushRef="#br0" timeOffset="523705">14886 13455 21248,'2'4'2958,"0"0"-729,-2-4-2005,60-46-1878,-37 22 1741,13-6 0,-1-2 53,-16-1-28,-5 6 0,-1-5-56,2-6 0,0-4-43,-2 4 0,0-4 0,0 1-5,3-13 1,-1 1 2,-1-4 0,0-1 3,0-4 0,-2 2-1568,-3 14 1,0 1 1567,2-11 0,0 0 28,-4 12 0,-2 4-1084,2-15 1115,-2-3 89,-7 30-56,-1 12 413,-5 6-503,-3 20-32,0 5 16,-1 11 5,2 1 1,2 7 585,0 5-574,3 8 0,2 5-6,2 9-6,2-28 1,1 0-17,0 3 0,1 1-14,1 0 0,1 0-17,1 1 0,1 1-28,0-2 0,0 1-222,1-3 0,1 1-486,5 19 0,2-1-111,-7-21 0,0-2 505,4 14 0,-1-3-484,-3-10-264,-2-7-834,-1-6 449,-2-6-2594,1-6-367,0-10 3963,-2-7 1539,0-9 2987,-2-19-1715,1 5 447,1-13-755,2 14-246,1 0 1281,0 3-1734,0 2 660,-2-2-1221,-2 10 370,-7-3-723,1 15-84,-5 1-89,3 5-51,2 1 17,0 4-112,2 0 0,3 4-22,3 0-6,5 0-12,4 1 570,17 3-591,-4-4-23,12 1-17,-7-7 6,5 0 16,1-2 12,2-5 11,15-8-1679,-25-4 0,-2-3 1690,18-12-280,-22-4 0,-7-2 308,-8 1-6,-3-20 7,-8 30 16,-2 1 33,-4 5-307,-2 1 358,-2 5 0,-3 5 17,0 1-11,-3 4-12,0 3-71,-9 2-63,7 5 0,-5 4 0,8 3 0,2 5 0,1 5 0,4 4 0,-3 21 0,7-9 2153,1 16-2153,12 5 0,5-14 0,11 13-2584,6-20 1716,6-3-1330,-7-12 0,3-2 1766,19 10 1,-6-4 0,-20-15 0</inkml:trace>
  <inkml:trace contextRef="#ctx0" brushRef="#br0" timeOffset="525651">17024 12832 19934,'19'-50'924,"1"0"0,-1 1 1,-5 9-528,-8 19 784,-2 2-962,-5 13 244,-2 4-362,-2 2 196,-7 10-235,2 2-18,-5 11 1,3 3-6,-1 4-16,1 4 498,1 3-510,1 1-5,3 0 0,3 0-1,2-2 18,4-2-23,5-3 11,4-4-6,6-4 7,14-2 21,-5-11 29,9-2 16,-10-13 6,0-3 95,14-21 40,2-13-105,-14 11 1,-1-1-564,-6 5 0,-1 0 550,12-27-6,-15 17 6,-4 3 95,-2-6-101,-6 16-11,0-3-28,-4 18 5,-2 4-33,-1 2-5,-7 9 999,0 2-1022,-5 7 0,3 1 5,1 3-5,2 2 6,3 1-1,3 0-10,2 1 5,5 0 0,3-2-23,14 8 12,-2-9-3386,11 4 3391,-5-11 6,4-4-378,1-1 372,1-5 6,-2-1 6,0-6-1,-4-2 18,7-14-6,-10 3-6,3-9 22,-12 5 3192,-3-1-3197,-4-3 115,-3-1-126,-2-2 11,-2 0-30,-2 0 25,-2 2 10,-2 1-5,1 3-28,-1 2 56,-4-5-50,5 12-6,-3-3-28,6 14 451,1 1-474,1 5 21,1 3-110,0 5-61,3 3-141,2 4-1041,14 13-96,0-6-2201,11 10 3680,1-5 0,-15-15 0,1 0 0</inkml:trace>
  <inkml:trace contextRef="#ctx0" brushRef="#br0" timeOffset="525834">18294 12622 27426,'-6'19'-44,"2"3"-29,3 6-95,1 3-123,0-1-264,0 1-610,1-1-1546,-1 0-7120,2-4 9816,-1-4 0,0-11 0,-1-4 0</inkml:trace>
  <inkml:trace contextRef="#ctx0" brushRef="#br0" timeOffset="526183">18365 12181 25259,'7'37'-3,"-1"0"0,9 24 9,5-48 5,2-2 28,7-1-5,-7-5 28,1-1 16,-10-6 23,-4-3 17,-1-2-6,-1-4 5,-2 0 23,-1-3-11,-1 0 0,-1-1 0,-1-2-6,-1 0 118,0-9-124,-1 7-10,0-6-12,-2 10-6,-1 3-16,-1 3-28,-3 4-11,-2 1-23,-4 4-6,-3 5 1,-4 2-6,-2 5-17,-2 3-95,-10 13-33,10-6-3527,-4 11 3128,14-9-647,7 2-1178,2 2 2369,4 3 0,1-14 0,1-1 0</inkml:trace>
  <inkml:trace contextRef="#ctx0" brushRef="#br0" timeOffset="526429">19224 11957 22439,'-8'-52'629,"0"1"0,1 4 1,0 6-261,1 3-49,0 7-46,1 6-50,0 6-39,0 4 937,1 5-1043,0 5 384,1 13-446,1 6-3024,0 17 3002,1 6-7,0 10-191,1 12 197,0-25 1,-1 2-7,1 3 1,0 1-1044,0 4 1,0 1 1009,-1 2 0,1 0-36,-1 2 0,1 1-356,-1 0 1,0 1 156,0 0 0,0 1-163,0-1 1,1 2-435,-1-5 1,1 2-1,0-2-451,1 5 1,0-1-1407,0 13 1,1-3 2508,0-21 0,1-6 0,0 3 1,0-5-1</inkml:trace>
  <inkml:trace contextRef="#ctx0" brushRef="#br0" timeOffset="526886">18872 12864 19213,'0'-55'862,"1"1"1,0 4 0,1 7-382,6 13-111,1 2-4493,1 3 4364,12-8 288,-1 9-512,12-7 6,-2 9-18,6 1-8,-6 5 1,1 0 2,20-10-3,-17 8 0,0 0-3,15-10 18,1-2-18,-16 4 0,-1-2 14,-9 6 1,0-1-4,6-8 1,-2-2 34,6-15-445,-15 14 0,-2-1 473,7-16-15,-11 20 0,-2 0 26,-1-4 179,-5 4 1863,-3 5-1802,-2 4-44,-3 5-40,-1 4-50,-2 4 814,0 3-882,0 3 3200,-2 2-3283,2 4 773,-3 3-746,3 7 1,-2 6-17,0 6-6,2 9-11,0 8-343,2 9 337,1 7-947,2-25 1,-1 0 921,1 2 1,0 1-1,0 1 0,0 1 17,0-1 0,0 3-342,1 2 1,-1 4-1,1-3 300,0-3 0,1 0 17,0 18 0,1-2 11,7 0-28,-3-21 39,0 0 7,-5-21 16,0-8 259,-1-6-259,1-6-17,2-6 16,4-6 1708,2-6-1652,13-19 709,-3 7-720,2 3 0,1 0-11,7-5-36,-8 14 0,0 1 42,14-6-17,3 5-1321,3 4 1316,0 3-63,0 5-2784,-3 4 2830,-3 4-18,-4 3-4,-3 4 222,-6 2-268,-4 7-11,-4 2-100,-6 5-191,-3 4-465,-6 4-881,-6 3 1682,-7 8 0,4-18 0,-1 0 0</inkml:trace>
  <inkml:trace contextRef="#ctx0" brushRef="#br0" timeOffset="528267">21834 12485 25931,'-29'-52'56,"5"13"-45,19 51 1,-1 2 4,1 1-4,0 3 10,-1 8-11,3-7-11,0 7 0,3-12 6,0-1-6,1-3 61,3 0-21,1-5 83,6-1-34,-3-6-16,4-3 6,-2-3 16,0-2 286,6-11-258,-6 8 123,2-12-134,-10 16-17,-1-3-11,-3 6-16,-1 1-24,-3 1 7,-1 2 10,-8 1-44,2 2 6,-13 6-12,9 1-6,-7 5 1,8-3-12,1 1 18,3-1-7,2 1-16,3-1 11,3-1-39,3 3-34,3-4-28,4 3-106,3-4-3467,21 1-6157,-11-3 9232,13 0 1,-23-5 0,-3 0 0</inkml:trace>
  <inkml:trace contextRef="#ctx0" brushRef="#br0" timeOffset="528561">22526 12072 18602,'-47'3'143,"-1"0"1,3 0 0,6 3-49,5 13-28,-1 2 1063,0 4-1102,2 1-325,4 1 319,4 0-22,6 1 1405,6-1-1416,5 2 0,4-1-57,11 12 134,13 2-190,5-2-69,-2-17 0,2-2-70,8 0 1338,14 4-1456,-11-14-62,3-3-44,3-4-146,3-4-268,2-5-191,1-4-533,1-4-2984,0-3 4609,6-4 0,-27 9 0,-1 1 0</inkml:trace>
  <inkml:trace contextRef="#ctx0" brushRef="#br0" timeOffset="528860">23135 12220 24995,'-25'-35'340,"0"1"0,4 4 0,2 7-172,7 15-28,4 6-28,0 0-33,0 2-1,1 0-5,-2 0 5,-2 3 85,-10 6-107,1 0-12,-9 7 52,-8 6-68,8-4 5,-9 8-38,13-7 27,4 0 40,0 10-18,11 4-10,5 10-23,11-7-1186,6 0 1158,3-12 6,3 0-6,2-1-251,26 15-607,-5-8 80,10 4-847,-14-18 1642,3-9 0,-22-5 0,8-1 0</inkml:trace>
  <inkml:trace contextRef="#ctx0" brushRef="#br0" timeOffset="529777">23094 12195 18672,'-11'-33'342,"1"1"0,-7-19 2208,9 49-2438,-1 1-11,-1 1 1109,-4 0-1126,-1 2 90,-13 6-96,6 1 629,-11 6-567,-2 5 50,-11 10-145,9-4 1589,-8 11-1578,29-18-28,-1 7 6,10-8-6,4 0 67,6 9-45,3-8 12,8 8-12,4-10 1,5 1-29,5 0-1135,3-1 1102,2 1-1,2 0 24,1 1-1,-2 0 0,-1 1 6,-4-1 5,5 13-2372,-6 4 2361,-4 1-6,-10 0 29,-8-9-28,-4-3 10,-2-1 1,-5-5 22,-12 2 23,-14-6-34,-5-1-6,-6-8-5,-11-4 309,9-5-331,-14-1-18,-3-10 1,17 4-79,-10-6-106,24 4-185,5 0 2747,5-1-4333,6-3 1187,5-3 1,5 9 0,2-1 0</inkml:trace>
  <inkml:trace contextRef="#ctx0" brushRef="#br0" timeOffset="530270">23743 12245 24689,'-15'-42'261,"0"0"1,1 4 0,-1 9-94,-4 23 363,-10 4-458,8 2-22,-5 5-12,12 2-39,2 3 123,4 2-100,1 7 5,4 5 0,4 2-12,5-1 7,5-3 53,4 0-15,6 6 1,3 4-51,-1 0 1,1 0-592,5 7 1,0 2 573,1 5 1,-2-3 11,2 8-4,-13-18 1,-1-2 3,-2 7 11,-6-5 0,-8-6 27,-21 3 63,-31-6-113,3-7-597,14-10 0,1-3 536,-8-4-57,-2-4-105,3-1-253,2-6-426,2-2-8923,-3-11 9271,14 7 0,4-1 1,16 12-1</inkml:trace>
  <inkml:trace contextRef="#ctx0" brushRef="#br0" timeOffset="530828">22528 12209 10435,'0'-4'6060,"0"1"-728,0 3-5068,-26-61-29,11 43 558,-2-15 1,-4 3-452,-12 27-219,5 2 505,-9 3-522,9 3 96,-13 12-17,-6 10-145,0 2 33,1 6-6,15-6 6,0 3 47,5 1 1,1 3-71,-3 10-33,8-10 0,2 1 17,12 3-6,5-1-17,8-1 6,7-1-2465,10-3 2454,7-3 22,8-1-368,6-4 337,-10-11 0,4-1-28,0-4 1,0-1-1,-1 0 0,0-2-115,1-4 1,-2-4-197,0-5-279,7-4-296,-19-3-1553,-1-2-7332,-5 0 10607,-3 1 0,-8 7 1,-4 3-1</inkml:trace>
  <inkml:trace contextRef="#ctx0" brushRef="#br0" timeOffset="531143">22529 12126 19216,'-1'-9'3825,"1"3"-3063,0 6 1691,0 0-2235,-62 6-22,34 3-112,-11-2 0,0 2 101,11 10 56,-12 14-140,10-5-34,-9 11 17,15-7 0,1 2-11,3 2-23,2 2 29,1 20-271,7-13 198,1 13 11,11-20-17,16 10 0,18-5-12,6-3 7,9-14 16,-7-15-1705,-12-7 0,1-2 1604,20-1-257,-9-7 0,0-2-2854,7-5 1559,-19 1 1,0-1 1269,14-10 1,-22 10 0,-2 0 0</inkml:trace>
  <inkml:trace contextRef="#ctx0" brushRef="#br0" timeOffset="533481">24563 12355 23674,'-3'17'722,"8"2"-615,3-11-12,7 4-28,-2-5 6,2-1-17,1-1 0,9-1-34,-6-2-5,8-1 5,-9-1 46,5-5-12,-7 1 11,2-6 6,-8 1-1,-2-2 24,-1-1 16,-2-2 95,-1-12-44,-3-5 38,-4-10-3475,-2 8 3397,-3 5-71,0 13 55,0 3-34,-1 4-29,-1 2-10,-1 2 11,-7 3-23,2 3 3352,-12 8-3397,5 11 18,0 0-12,5 6 17,8-6 89,2 4-100,2 1 22,3 1-33,2 13-3398,4-8 3370,4 8-804,9 1-54,10 1 23,0-2-509,7-6-836,-7-15-2362,2-5-4421,-3-4 9013,-4-5 0,-9-3 0,-6-1 0</inkml:trace>
  <inkml:trace contextRef="#ctx0" brushRef="#br0" timeOffset="533834">25193 12418 13342,'28'-51'1008,"1"0"0,-2 4 1,-8 10 2015,-15 24-2631,-2 3-80,-1 3 1326,-2 3-1499,-1 2 870,-8 7-931,-8 10-57,-3 3-5,-5 9 2327,6-3-2332,-1 4-7,1 0-33,-2 3 11,0 0-22,0 1-3079,0 0 2990,0-2-479,-9 13 332,-3-5-1737,3-1 2007,4-12-130,14-15 196,2-5 1887,4-3-1847,1-6 11,3-2 0,1-6 17,2-4 22,0-3-5,2-3-6,3-2-415,4-3 426,3-1 1,1-2-18,2 3 6,1 1 2573,0 5-2584,-1 4 11,-3 3 1309,0 5-1415,-6 4 11,1 2-29,-4 6-10,0 3 1156,1 6-1179,1 5 23,1 4 5,0 4-22,2 2-17,0 2 0,2 1-28,2 1-12,2-1-72,3-1-100,3-2-124,2-1-3557,3-3 3171,2-3-603,1-5-215,1-4-3547,1-6-2760,-5-3 7762,-3-2 1,-12 0 0,-4 0-1</inkml:trace>
  <inkml:trace contextRef="#ctx0" brushRef="#br0" timeOffset="534046">25529 12141 22246,'-9'-50'1086,"0"0"1,1-1 0,2 8-578,5 17-83,1-2-79,0 15-95,1 4-73,0 3-78,0 3-17,0 5-62,2 5-5,0 6-6,2 7-5,0 7 11,0 8-17,0 6-11,0 7-3393,0 6 3332,-1 5-80,-1 2-1114,-2-29 1,-1 0 811,1 31-434,-1-2-37,0-2-407,0-7-735,1-5-2795,0-9-4329,1-8 9731,0-9 0,-1-11 1,0-5-1</inkml:trace>
  <inkml:trace contextRef="#ctx0" brushRef="#br0" timeOffset="534724">25561 12342 20011,'0'-3'4060,"0"1"-2334,0 2-1715,4-9-11,5 9-39,17-2-79,13 10-3358,2-1 3398,3-3-1,-12-3 23,-1-3 28,-2-2 11,-2-3 11,-3-3 1,-3-2 16,-3-1 51,3-14 50,-8 2-33,1-6 16,-11 8 3532,-2 5-3493,-3 5 12,-1-1 5,-1 7-11,-2 1-17,-1 2 202,-12 0-241,4 3-33,-9-1-1,8 5-16,0 0-12,0 5 0,1 0-16,2 4 5,1-1 0,1 4-5,2 1-17,2 11-6,3-6-22,5 16 0,4-16-68,13 13 12,7-12 56,1-2 11,2-7 0,-7-8 22,-1-3 6,8-4 6,-7-3 11,11-10 5,-16 2-5,3-6 0,-10 3 16,-2 0 1,-3-1 39,-2-9-51,-2 7 0,-2-5 62,-4 3-39,1 7 11,-3-2-17,2 8 62,-4 0-56,3 3-34,-2 0 0,4 4-16,3 1-12,0 0 0,0 0 12,0 2-12,0 1 11,0 1 1,1 1-12,1-1 17,0 1-6,0 0 6,0-1 0,0 1 6,0-2-1,0 0-290,0-2 111,0 0-408,3 3 50,0-2-174,1 4-1294,2-1 762,-2-1-291,1 2-521,-4-3-1148,-1 1-6139,0 0 9337,0-1 0,0 0 0,0-2 0</inkml:trace>
  <inkml:trace contextRef="#ctx0" brushRef="#br0" timeOffset="535547">25913 12245 13620,'-4'1'5534,"1"1"-185,3-2-5030,-18 22-129,20-17-50,-9 17-4296,25-23 4217,4-1 756,10-5-773,-6 1 1,6-3-6,-11 1-5,-1 1 0,4-6 5,-6 2 11,3-5 90,-6-3-61,-4 4 21,-3-3 3478,-5 0-3359,-8 2 137,-6-4-205,-13 3-117,6 7 22,-5 2-22,13 6 5,-1 2-17,1 0 45,-4 3-33,3 0-6,-4 5 6,-2 7 27,-1 7-44,-4 10-23,4 7 1,7 5-1,6-8-16,7-1-3387,5-11 3370,6 0-149,13 10-47,6-1-141,15 4-290,2-10-303,3-12 459,-11-8 56,-2-9-122,-4-7 475,-9-2 84,3-6 157,-11-5 123,-7-8-89,-2-1 16,-6-2 57,-3 7 3401,0 2-3329,-1-1 39,-1 2 1,0 2 11,1 3-3360,0 1 3315,1 4-39,0 2-51,0 4-45,1 1-50,0 2-28,0 1 28,1 2 3269,-1 1-3398,0 4 0,-1 4 1,0 5-1,0 5 6,0 5 5,-3 18-22,0-7-6,-3 14-3397,-2-13 3398,0 0-237,-1-1 220,-1-2-45,0 7 22,1-5 6,3-3 44,4-13 7,5-12 3285,4-9-3297,12-10 381,6-9-314,-3-2 0,2-1-22,9-11-630,8-11 613,-18 23 17,0 2-6,-2 3 79,3 0-62,-8 7-12,0 0-16,-8 6 0,-3 4-22,1-1 612,-2 2-606,6 2-12,-4 2-12,5 3-21,-5 1-6,2 2-23,-1 2-44,1 1-68,-1 2-84,-1-1-150,1 0-175,-2-1-268,3 0-432,0-1-862,3-2-7686,6-1 8618,-4-4 1,0 0 0,-9-3-1</inkml:trace>
  <inkml:trace contextRef="#ctx0" brushRef="#br0" timeOffset="535838">26925 12394 19005,'27'-42'675,"-1"0"1,-1 4 0,-7 6-133,-11 13-3281,-3 1 3164,-3 1-56,0 0 1410,-1 3-1517,-3-1 918,-2 2-1007,-3 0 611,-3 1-645,0 1-34,0 2-16,0 1-28,0 4-23,2 1 3375,0 2-3391,2 1-12,0 3 6,1 2-6,0 2 11,0 7-5,3 6-6,3 2 0,4 3 23,11 10-34,2-6-6,8 14-5,-1-11 17,2 3-17,2 0-1184,-2 1 1162,0-1-34,-4 0-522,-2-3 499,-5-1-72,-2 7 50,-7-11-375,-17 18 190,-2-25-510,-14 7 259,4-18 853,-1-2-3632,-13-4-2453,8-5 5119,-11-5 1,26 2-1,0-1 1</inkml:trace>
  <inkml:trace contextRef="#ctx0" brushRef="#br0" timeOffset="536088">27337 12345 26932,'30'16'62,"-6"2"66,-22 4-178,0 2-561,-2 2 448,0 2-3178,0 0 2932,-1-1-190,0-1-231,-2-1-452,0-2-6492,1 1-1201,0-10 8975,0 1 0,2-12 0,0-1 0</inkml:trace>
  <inkml:trace contextRef="#ctx0" brushRef="#br0" timeOffset="536282">27381 11975 21783,'0'-5'2347,"0"0"-2547,0 5-562,2-3-561,-3 14-1533,1 2 2856,-4 18 0,2-14 0,0 0 0</inkml:trace>
  <inkml:trace contextRef="#ctx0" brushRef="#br0" timeOffset="536632">27628 12302 18644,'4'-2'4576,"0"0"-1898,-4 2-2645,-36 6-22,22 3 29,-27 5-18,28 12-11,5-7-39,0 9 28,7-8 11,1 9-33,4-6-12,4 6-16,3-9-6,4 0-28,10 7 34,-4-8 33,7 3 6,-10-13 33,-4-3 12,-1-4 10,-3-4 24,0-4 116,1-10-27,-3 1 11,0-8 39,-5 4 23,-1-4-45,-1-2-12,-2-2-3425,-1-1 3359,0 0-1143,-3 2 1126,0 0-18,-1 4-10,-4-4-28,2 8-40,-4-1-11,4 10 2799,-1 3-2883,-1 3-84,-1 2-140,-2 2 145,-6 6-3382,5 0-6269,-2 5 9788,9-5 0,3-2 0,2-3 0</inkml:trace>
  <inkml:trace contextRef="#ctx0" brushRef="#br0" timeOffset="536973">27973 12318 27253,'-6'58'112,"0"-5"-90,9-16-5682,-1-9 5671,2 8-310,-1-15 304,-1-1 1078,0-1-1010,-2-7 28,0-2 22,-1-7 2626,-1-3-2373,-1-15-231,2 2-22,-1-14-11,6 6-1162,2-1 1050,8-2-521,2 0 521,4 0-356,2 3 356,3 2 0,1 2 0,1 5 0,1 2 0,-1 4 0,1 4 0,-1 2 0,-1 5 0,14 12 0,-9 2-1978,8 9 1978,-12-2-85,-6 2-548,-4 1-1814,-6 0-5882,-6-3 8372,-3-6 0,-2-9 0,0-5 0</inkml:trace>
  <inkml:trace contextRef="#ctx0" brushRef="#br0" timeOffset="541226">6356 15591 16784,'-54'20'582,"0"0"1,3 1-1,9-3-369,21-9 1349,4 2-1259,16-11 567,13 1-707,3-3-57,17-1-522,8-4 444,12-3-882,-21 3 1,1 1 850,6-3 0,0 0-8,4-1 0,1 0 0,5-2 0,1-1-6,3 0 0,1-1-6,3 0 1,1-1 8,2-1 0,0 0-8,1 0-1,1 0 12,-4 0 0,3-1-380,-15 3 0,4-2 1,-1 0-1,-4 1 399,11-3 1,-2-1-6,-3 1 1,3-1 0,-9 2 30,3-5 0,-14 5 10,-16 3 491,-20 1-457,-31 4 23,-27 2 721,28 5 0,0 1-750,-4 0 1,0 0 143,-1 0 0,0 0 80,-20-1-131,22 0 1,2 0 2369,-7 0-2233,6 0-78,9 1 80,3 0-226,12 1-33,2-2 50,10 2 646,10-2-702,1 1 6,25-1-34,-7 1-337,16 0 320,-7 2-5,5 2-992,3 3 1014,2 4 0,2 5-5,-2 4-1519,-3 3 1474,-3 5-40,-8 3-61,-7 3-145,-9 3-2674,-8 4 1895,-7 1-1425,-6 2-7083,-2-5 9603,-2-6 0,3-15 0,0-8 0</inkml:trace>
  <inkml:trace contextRef="#ctx0" brushRef="#br0" timeOffset="543304">8835 15791 14185,'-3'5'7489,"0"-2"-3832,3-3-3242,-2 11-230,13-31-146,-3 10-11,13-34-11,-4 4-417,1-7 411,-2-7-11,2-7 6,-11 29 0,0 0-452,0-4 0,0 1 466,-2-1 0,0-1-1234,-1-1 1,0 0 1224,-2 0 0,0-1-6,0 1 1,-1 0-3,0 0 0,-1 0 5,-1 2 1,0 1-1067,0 2 0,-1 1 1075,-4-22 11,-2 10 168,0 10-84,-4 6 464,0 13-548,-4 20-22,2 13 1898,-3 22-1904,5-7 0,-1 2 3,3-5 0,-1 2 860,-3 11 0,-1 3-902,-1 10 0,1-1 2,3-12 1,1 3-41,0 4 1,0 5-1,1-4-1443,3-4 0,0-1 1408,0 13 0,2-2 6,3-19 0,1-3-976,0-2 0,1-2 796,4 26-39,2-8-44,5-5-1281,3-7 1275,2-5-490,16 8 394,-12-20 1483,9 4-1818,-17-22 2596,-6-4-2149,-2-3 3177,-8-11-2885,-3 2 33,-6-7 51,-4 4-3046,-3-1 3068,-4-2 118,-13-11-130,8 7 208,-8-9 79,10 12 72,3 0 499,-6-3 0,7 2-291,0-3-331,13 3-201,11 4 3284,9-1-3329,7 1 238,7-3-266,7-3-687,8-4 659,-3 4 0,4 0-579,-8 4 1,1-1 606,13-7 0,1-1 5,-9 7 0,-2 1 6,0-1 0,3-2 11,-4 2 0,2-1 1,-1 0 2,4-4 0,0 0-9,11-8 1,-2-1 5,-18 11 1,-3 1 4,-2-1 1,-1 0 5,-3 0 1,-2 0 55,14-23 37,-18 18 0,-2-1-567,2-17 710,-3 4 128,-15 21-291,-3 17 610,-6 12-542,-1 12-96,2 5 6,3 8 589,5-2-634,0 3 5,2 5-10,-1 4-6,-1 3-1,0 3-21,-1 2 5,-1 1-2154,-1 0 2177,-1 1-23,1-16 0,1 0-459,-1 17 420,-1 9-61,4-15 117,5-12 364,4-4-370,2-17 3103,2-10-3081,4-15 12,6-12-22,2-4-450,4-6 450,-6 8 22,0-1-2775,6-7 2781,-7 9-23,3-3 39,-8 11-56,-5 10 6,-1 0-6,-5 13 800,-1 1-800,1 6 3376,-1 1-3393,1 2-5,1 1-6,2 1 0,3-1-5,1-2-12,4 0 6,1-3-5,2-1-12,3-4 0,3-2-95,16-5 90,-7-4-765,12-5 781,-11-6 1,-1-1 12,-1-5 43,7-14-10,-11 6-1771,5-11 1787,-15 10 34,-4 1-1,-3 0 23,-4 2 722,-2-4-622,-7 8-74,-9 6-43,-3 11 6,-8 11-22,4 3 1941,-1 3-1964,-10 16-28,13-9-11,-4 11-28,15 2 5,6-9-28,3 11-33,3-12-50,2 0-74,0 0-156,2 1-275,0 0-582,2-2-1793,0 0 3025,3 0 0,-7-8 0,0-2 0</inkml:trace>
  <inkml:trace contextRef="#ctx0" brushRef="#br0" timeOffset="543621">10522 15283 19009,'28'-44'644,"1"0"0,-3 3 0,-4 8-208,-12 16 1422,-1 4-1506,-3 4 477,-2 3-650,-2 3 246,-1 2-386,-5 13-2503,1 0 2453,-4 11 5,1-2-95,-1 2 79,0 3-17,0 2-90,-4 15 34,3-10-870,-2 9 831,4-14 43,3-4-79,1 0 165,3-11 2881,2-1-2870,1-10 114,2-5-86,1-3 1260,3-6-1249,2-6 180,3-3-146,2-3 122,10-14-2724,-5 8 2646,6-8-5,-8 13 22,1 2-6,0 2-22,1 3 101,4-1-129,-8 9-17,3 0-27,-12 8 21,2 11 2546,-5-1-2629,1 10-12,-5-3 6,-1 2-33,-1 3-471,0 13-2980,0 6-6319,-1-3 9804,-1-3 1,2-23 0,-1-4-1</inkml:trace>
  <inkml:trace contextRef="#ctx0" brushRef="#br0" timeOffset="544270">12674 14932 19527,'11'-45'743,"0"0"1,0-1 0,3-15-1,-2 7-546,-4 3 256,-4 13 237,-7 4-483,-1 17 556,-8 3-701,2 18 11,-5 8 11,3 9-11,-1 7-1389,-2 7 1367,-2 8-7,1 5-4,0 6-7,1 5-25,7-28 1,1 1-9,1 2 0,0-1-3,1 2 0,0 0-11,0 0 0,1 0 3,1-1 0,0 1-26,1 11 1,0-1-367,1-13 0,1 0 361,0 6 0,3-2 296,4 2-372,6-7-243,4-8 254,4-8-1311,4-7 1329,4-5-1194,3-9 1193,5-4-1450,2-8 1512,3-5 28,2-2-16,0-3 39,1-2 1081,-2-2-1076,-2-1 39,-3 1 11,-4 2 1840,-5 1-1790,-5 4 1,-5 2 3139,-2 1-3106,-8 9 408,-1 2-464,-8 8 910,-2 3-954,-1 1-23,-4 3-5,-1 2 16,-2 5-27,1 2-1,-6 19-39,8-10 12,-2 13-18,7-15-38,2-2-51,2 1-96,2-2-167,2 0-330,4-1-662,0-3-2151,2 0-6200,0-4 9718,-3-2 0,-3-3 0,-4-3 0</inkml:trace>
  <inkml:trace contextRef="#ctx0" brushRef="#br0" timeOffset="544586">13366 14855 24676,'-40'47'-39,"19"-5"17,39-34 27,6 0-5604,0-6 5650,-11-3 832,4-4-782,-12-3 989,-1-1-928,-2-3 18,-1 0 16,0-1-11,-1 0 0,-2-1 3244,-5-3-3245,-4 2 651,-1 1-812,0 6-40,3 4 6,1 3-23,0 1-22,1 1-39,-1 3-62,2 3-84,1 2-151,1 2-3599,2 1 2921,1 1-1104,3 1-7314,0 0 8921,2-3 0,-1-5 0,-1-2 0</inkml:trace>
  <inkml:trace contextRef="#ctx0" brushRef="#br0" timeOffset="544946">13722 15064 23304,'-20'47'17,"0"0"0,1-4 0,6-5-17,13-11-11,2 0 5,2-3 0,1-2 1348,0 1-1330,0-7 520,-3-4-510,-1-6 283,0-7-243,0-4 27,2-4 23,1-5 28,1-4 23,3-4 184,6-17-190,-1 6 828,5-12-856,-1 14 95,9-12-457,-3 13 289,7-8-23,-7 16-16,3 1 17,0 3-6,16-1-28,-10 8-302,9 2 308,-14 7-6,-2 5 0,-1 3-12,-1 5-21,-3 5-527,9 29 50,-14-15-335,4 23-713,-17-22-3527,-4 0-4746,-2-3 8988,-2-4 1,2-12 0,2-5 0</inkml:trace>
  <inkml:trace contextRef="#ctx0" brushRef="#br0" timeOffset="545200">14392 14681 22985,'0'-6'2868,"0"1"-2443,0 5 1020,0 0-5623,-5 81 4183,-1-39-28,1-2 1,0 8 0,-1-6 537,-5 11-608,3-19 1,2 2-1031,4 11 0,3-3-919,1 3 1016,1-7 1,4-5-3355,4-19 4380,1-4 0,-5-6 0,-1-3 0</inkml:trace>
  <inkml:trace contextRef="#ctx0" brushRef="#br0" timeOffset="545484">14715 14810 26054,'-50'-1'80,"1"1"1,-1 4-1,6 7-75,20 10 1,4 4-2817,-2 1 1,1-2 2827,-8 11 991,-8 11-975,13-14 35,-3 6-7,17-20 1046,4 2-614,47-6-471,-16-4-272,6-6 0,2-3 239,6-4-45,2-1 2529,4-3-2751,-10 1 1,0 0-2803,22-4 2662,-18 3 1,0 0-1134,18-4-3365,-16 3 1,0 1 3428,13-2 0,-1 0 0,-38 8 0</inkml:trace>
  <inkml:trace contextRef="#ctx0" brushRef="#br0" timeOffset="545836">16152 15132 27253,'-34'-7'-28,"5"7"-17,22 22-56,0 3-72,1 3-186,0 0-369,2 3-885,1 0-6066,2-4 6981,1-3 1,0-12 0,0-5 0</inkml:trace>
  <inkml:trace contextRef="#ctx0" brushRef="#br0" timeOffset="546035">16325 14505 23058,'-4'-8'2201,"1"1"-1837,3 7-1406,0 0-4106,-16 9 3546,15 10-1810,-13 13 3412,20 15 0,-4-22 0,1 0 0</inkml:trace>
  <inkml:trace contextRef="#ctx0" brushRef="#br0" timeOffset="546394">16556 14967 21954,'1'-6'2890,"1"1"-6119,-2 5 3229,19-23 1452,-10 37-1441,12-20 737,-16 42-760,-4-7 163,-1 2-173,-2 13 5,-2 1 22,-2 3 7,2-14-1,1-17 3324,3-11-3295,1-11 4,3-3-10,2-6 56,10-13 83,18-23-106,-3 7-434,-10 15 0,1 1 451,8-3-1560,-5 10 0,1 0 1526,14-9-16,-5 8 0,1 1-258,6 2 240,12-1 1,-21 12-6,11 4-33,-5 10-269,11 20-62,-22 0-2268,-4 15 1383,-20-13-2598,-1 2 3836,-6 5 0,2-17 0,-2-1 0</inkml:trace>
  <inkml:trace contextRef="#ctx0" brushRef="#br0" timeOffset="547162">18419 15036 25545,'18'-48'345,"0"0"0,0 3 1,-5 3-883,-8-5 705,-2 6 0,-1-2-1988,0 8 1,0 0 1869,0-14 1,0-1 2,-1 13 0,1 1-415,-1-1 1,1 0 414,0 3 0,1 0 80,2-28 124,2 0-66,-2 21 53,0 8-199,-3 21 2469,-2 13-2498,0 20 12,-2 4-16,-1 21 583,-2 3-584,0 9-11,1-26 0,1 2-1339,-1 2 0,0 1 1344,0 2 1,0 0-3,-1 2 0,-1 1-759,1 1 1,-1 0 755,-2 0 0,1 0-22,-1 0 1,0 0 26,0-3 1,-1 3-215,-1 0 0,0 5 0,0-4 209,2-4 0,-1-1 0,-3 19 0,0-4 1287,1 1-1276,6-29 1746,-1 1-1734,6-27 68,1-6-85,3-6 16,4-7 3145,3-5-3138,11-18-29,7-7 0,1-1-244,-8 19 1,0 3 243,5-4 0,9-4 0,-13 18 0,-2 4 0,-2 6 0,-3 5 0,-2 1 0,16 22 0,-11-8-330,13 17 330,-14-13 0,1 0-23,1-2 1015,1 0-1003,2-4-1,2-2 1,2-3-39,17-4 27,-7-6 34,-3-2 1,0-2-7,8-8 6,-8-2 1,-1-1-992,3-9 985,7-13 1,-19 4-1,-2-5 12,-2-5-6,-8 7 1,0-1-7,-4 9 1,0-2-870,3-12 1,-2-1 871,-3 14 1,-1-1-3,1-24 0,0 0-6,-3 24 0,0 1 0,1-18 0,-2 4 0,-4 13 0,0 7-109,-6 4 109,2 10 113,-1 4-113,3 8 791,0 6-791,-1 4 1923,0 9-1923,-1 6 0,-1 9 0,1 0 0,0 2-285,-5 24 285,4-15 0,0 1-721,1-9 1,0-1 720,0 2 0,1 0 0,0 0 0,0 0 0,0 14 0,2 0-79,0-14 0,2 1-360,4 9 1,3 4-1,1-5 81,0-11 0,2-1-132,7 18 0,3-3-1006,13-4-1591,5-6-6586,-3-8 9673,-4-8 0,-14-11 0,-8-6 0</inkml:trace>
  <inkml:trace contextRef="#ctx0" brushRef="#br0" timeOffset="547350">19051 14885 19328,'-3'-2'4105,"1"1"-8741,2 1 4737,70-45-45,-34 28-118,-1-1 1,7-4 0,-5 6-152,12 3 167,-15 5 1,-1 1-1192,17 0-3273,0 1 4510,7 2 0,-28 2 0,-1 1 0</inkml:trace>
  <inkml:trace contextRef="#ctx0" brushRef="#br0" timeOffset="548067">19776 14907 22032,'-7'-4'2515,"1"0"-2128,6 4 997,0 0-1289,16-52 196,-11 38-129,11-40-3397,-14 51 3364,0 0-11,1-3-40,0 0 17,0-2-11,0-1-11,0 0 11,0-3-39,1 0 61,-1-6 1,0 0 3318,-1 0-3374,-1 5-18,-1 7 18,1 2-23,-1 2 22,0 1-72,0 5 27,0 1 12,0 6-6,0 3 23,0 2-29,0 3 7,0 2-7,-2 1 18,0 3-18,-3 1-5,-2 3 0,-4 15-347,0-8 336,-4 10 0,4-14-1,-1-4 7,2-2 5,1-5-11,1-4-23,1-4 40,4-7 10,1-1 24,2-11-29,2-2-6,2-7 18,3-3-18,3-3 7,1-2-1,2-5-11,1-2 364,2-3-353,0-3 11,1 0-3397,1 2 3403,-1 1-715,1 2 721,-2 3-91,0 3 102,-2 2-17,-1 3 5,0 4 13,-1 3-46,1 4 0,1 3 0,0 3 0,0 1 0,0 4 0,0 3 0,5 12 0,-6 2 0,4 10 0,-8-3 69,-1 2-69,-3 1 75,-1 0-88,-2 18 13,-2-19 0,0 10 13,0-26-13,0-3 3064,0-4-3064,-1-3 990,1-1-990,0-11 0,0 2 0,2-12 0,2 3 0,3-4 0,3-3 0,1-3-3392,3-2 3392,2-2-1662,2 0 1662,2 0-1718,0 3 1718,2 2-1149,8-3 1149,1 5 849,-2 4-849,-5 9 0,-10 7 0,0 2 952,-1 2-952,0 4 2041,8 9-2041,-7 3 0,5 10 0,-10-1 0,-3 3-30,-3 17-289,-4-10-207,-4 12-309,-2-14-733,-4 0-4246,0-1-4017,-1-4 9792,2-4 0,4-11 0,3-6 0</inkml:trace>
  <inkml:trace contextRef="#ctx0" brushRef="#br0" timeOffset="548633">20884 14638 13432,'8'-60'1370,"0"1"1,-1 12-1,0 3 91,-2 9 1,1 2-695,6-22-223,0 8-141,2-1-263,-3 19 1388,-3 12-1416,0 10 788,-3 3-861,1 6 3377,-3 6-3371,-2 9 72,-2 27-55,-7-1-259,2-10 0,-1 1 221,-13 25-24,8-28 0,-1 1 0,0 1 0,-1-1 0,0-1 0,-1 2 0,-9 20 0,2 0 0,9-22 0,1 0 0,-6 14 0,4-2 0,9-10 0,5-6 0,6-5-3226,1-3 3226,5-6-284,-1-4 284,3-5 321,13-6-321,10-10-409,19-8-118,-8-2-1787,0-1 230,-14 6 2084,2-4 0,-17 10 0,-2 0 0</inkml:trace>
  <inkml:trace contextRef="#ctx0" brushRef="#br0" timeOffset="549351">22293 14388 13953,'8'-59'892,"-1"0"0,1 4 1,-2 4 449,-2 17 1,-1 2-917,1-21-957,-4 13 833,-4 11 418,-2 9-557,-5 8 1896,-10 10-2003,2 11 0,-8 10-31,4 10 14,-1 10 1417,-3 10-1448,13-21 0,0 3 12,-8 19 0,0 4 6,6-13 0,0 0 0,0 3-24,-4 12 0,0 3 0,0-2-375,4-9 0,1-1 1,1 0 360,0 0 1,1 0 0,1-3-14,-1 7 0,2-2-17,0 2 0,2 0-1004,-1 1 0,2-1 928,0 1 0,0-1-53,2-1 1,0 2-534,0-7 1,0 3 0,1-2 179,-1 4 0,-2 0-85,1-1 0,-2 2 0,-3-4 300,-4-4 1,-2-4 361,1 0 1,-4-5 173,-9-10 0,-1-6 58,-10-8 1,-14-6 0,20-13-309,2-7 224,7-9-27,6-8 997,8-7-1048,7-5-17,9-8 29,9-5-79,-4 26 0,3 0-6,2-2 1,1 0-15,2-1 0,1-1-2,12-14 0,4-2-25,-10 17 0,2 0 1,-1 1-206,1-1 0,0 1 0,0 1 187,13-12 1,-2 3-17,-10 15 0,-1 1-61,1 0 0,0 1 36,-1 2 0,1 1 733,-1 0 0,1 1-818,23-15-112,-1 5 163,-2 5 17,-3 3 39,-7 5 0,0-1 61,5-3-2,-10 5 0,-3 0 2422,-7 2-2184,-2-2-90,-8 6 1472,-2-1-1382,-8 7 401,0 1-350,-2 1 1327,0 2-1076,0 0-319,-1 11-118,-2 0-22,-2 12-22,-1-1-1909,-2 3 1869,-1 1-16,0 3-12,-3 13-22,3-7-5,-2 9-29,5-13-39,0-1-733,0 23 117,3-21-415,-1 16-833,4-28 1937,3 0 0,-2-10 0,2-1 0</inkml:trace>
  <inkml:trace contextRef="#ctx0" brushRef="#br0" timeOffset="549516">22739 14340 24043,'-3'-20'-777,"-1"-3"1,8 36-1</inkml:trace>
  <inkml:trace contextRef="#ctx0" brushRef="#br0" timeOffset="549869">22902 15057 23495,'3'3'2459,"-2"0"-1037,-1-3-1316,64-68-2105,-42 38 2041,14-12 0,-1-1 31,-19 11-11,1-6-1522,-4 4 0,1-2 1474,-3 6 0,1 0 3,3-13 0,0-1 91,-3 9 0,0 1-100,0-2 1,0 0 2,1 0 1,0-1 7,0 2 1,1-1-4,-1 2 1,1 0 0,-1 2 0,1 1 22,11-25 34,-4 8-6,-3 9 17,-5 9-5,-4 8-331,-3 7 297,-4 5 634,0 5-657,-2 2 2800,-3 9-2811,-2 3-1978,-3 8 1967,-3 5-1916,-1 4 1922,-3 9-1534,-2 5 1528,-1 7-501,0 5 467,-1 7 394,9-13 0,1 3-411,2-12 1,1 0-42,0 13 0,2 0-57,2-16 1,1-2-306,1 31-218,2-5-274,3-8-365,4-5 748,2-8 563,3-1 0,-6-18 0,0-3 0</inkml:trace>
  <inkml:trace contextRef="#ctx0" brushRef="#br0" timeOffset="550194">23572 14741 18609,'2'-6'4794,"0"2"-1321,-2 4-3445,-9-48-4969,7 37 4947,-7-37 1434,10 48-1423,2 1 16,3 1-33,5 1 897,5 0-903,5 0-11,5 0 0,3-1-33,2-1 177,2 0-161,0-2 17,-2-3 6,-2-2 3403,-5-7-3403,1-10 33,-11-9-16,-3-1 0,-10-1 10,-7 12 80,-12-5-57,0 9 22,-8-1 7,5 11 60,-8 4-72,9 2-5,-6 6 5,10 2-6,1 5-16,0 3-6,1 3-34,1 3 17,1 4-5,1 4-6,2 3-3403,2 2 3392,3 2-12,2 0-27,4 0-23,6 0-145,7-2-627,7-1 201,5-1-448,4-2-1199,2-3-7540,-3-4 9758,-4-6 1,-13-8-1,-5-3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1.70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16945 2887 11207,'40'-2'327,"-1"0"1,1 1 0,-1-2 163,-5-1 1,0-1-1,3 1 1,1-1-1,3 0 1,1 1-1,1-1 1,4 0-165,9 0 1,7-1 0,-4 1 163,0 0 1,0 1-165,0-1 1,5-1 0,-7 2 163,-8 1 1,-5 0-342,0 1 0,1-1-254,-3 2 1,0-1-9,-3 0 0,-1 1 8,-3 0 1,-1 0-72,25-1 74,-11 0 124,-12 2-6,-12-2-1,-12 2-16,-55-1 6,4 1 8,-3 0 0,-4 1 11,11-1 0,-1 2 15,-5-1 0,-2 2 7,-2-1 1,-2 1 8,-3 0 0,-2 0 11,-1 1 0,-2-1 3,-2 1 0,0 0 0,-3 0 0,0 0 0,-1 0 0,-1 0-3,0-1 1,0 1-15,2 0 0,-3 0 5,8 1 0,-2-1 0,2 0-22,-6 1 0,0-1-10,11 0 0,-2 0 1,4 0 20,2 0 1,3 0 5,2-1 0,3 0 3,4-1 0,1 1 6,-20 1-180,16-1 40,14-1 123,12-2 39,46 1-17,-2-3-45,3 1 1,2-1-4,-5-1 1,-1 0-6,6 0 0,1-1-6,5 0 1,0 1-4,3-2 1,3 1-4,1 0 0,4 0 0,-3 0-8,-9 0 0,-2 1 1,2 0-7,13-1 1,3-1 0,-3 1-20,4 0 1,0 0-30,-5 0 0,3 1 0,-2 0 4,6-1 0,1 0 24,-11 1 1,2 0-1,-5 1-13,1-1 1,-3 1 16,-4 1 0,1-1 19,5 0 1,-2 0-26,13 0-39,-2 0-16,-42 1 16,-19 1 34,-16 0 44,-19 2 7,-19 0-4,22-1 0,-3 2 12,-6-1 0,-2 1 10,-4 0 1,-2 0 5,-4 0 1,-2 1 19,-3 0 0,-2 0-12,20-1 1,0 0 0,-4 0 37,0 1 1,-5 0 0,0 0 0,3 0-26,-2 0 1,1 0 0,-1 0-22,3 0 1,-2 0-1,0 0 1,4 0 10,-17 1 1,5 0-12,3 0 1,2 1-26,4-1 0,2 1-11,5-1 0,2 1 3,5-1 0,2 1 3,-23 3 16,3 1-67,23-5 12,5 0 273,20-3-189,45-9-29,-6 1-25,1 0 1,5-1-4,10-2 0,1 1-2,-8 0 0,1 2 0,-3-1 1,3 1-1,-2 0-3,10-1 0,-1 0-15,1 1 1,4 0-16,-4 0 0,5 1 0,-3-1 10,8 1 1,0 0 9,-9 0 0,1 1 1,-3 0 0,1-1 1,-5 2 10,-2-1 1,-2 0 5,-4 0 0,-1 0 76,23-4 67,-15 1-17,-16 1-5,-15 0-40,-14 1-44,-32-2 0,-6 2-15,5 3 1,-3 0 5,0 1 0,0 1-3,-5-1 1,-3 2 16,-4-2 0,-3 2 30,-3-1 0,-4 1 1,1-1-29,12 1 0,1 0 0,-3 0 0,-13 0 0,-4 0 0,4 1-9,15 0 0,1-1 0,1 1-16,-1 0 1,-1 0 0,0 0-6,0 0 0,0 0 1,-1 0-12,0 0 0,-1 1 0,0 0 11,-1-1 0,0 1 0,0 0 9,-2 0 1,0 0 0,1 1 7,-2-1 0,0 1 0,0-1-2,0 1 0,-1-1 0,0 1-2,0 0 1,0-1-1,-1 1-6,1 0 1,-1-1 0,1 1 1,0-1 1,1 0 0,-7 1 22,1-1 1,-6 2 0,-4-1-1,2 0 1,5 0-26,7-1 0,4 0 1,0 0-1,-7 0 3,4 0 1,-6 0 0,-4 1-1,0 0 1,0-1 0,5 0-1,5 0-3,-3 0 0,6 0 1,1-1-1,-2 1 2,-2-1 0,-2 1 0,-1-1 1,1 1-1,3-1 11,-13 1 1,3 0 0,1 0 1,0-1 1,0 1 0,-4 0-1,14-1 1,-3 0-1,-1 0 1,1 0 0,3 0-13,-1 0 0,3 0 0,1 0 0,-3 0-5,-12 0 1,-2 1 0,1-1 0,4 0 1,3 0 1,3 0 0,0 0-4,1 0 0,1 0 0,-1-1-4,3 1 0,1 0 0,-3 0 1,2 0 1,-3-1 0,0 0 0,2 0-6,-1 1 1,2 0-1,-2-1 0,-12 1 1,-3-1 0,4 1 3,-3 0 0,3 0 6,0-1 0,0 0-3,1 0 0,1 1 8,-1-1 0,2-1-8,0 1 0,0 0 3,2 0 0,-1 0 0,2 0 0,0 0-3,1-1 0,1 1 5,0 0 1,1 0-12,3-1 1,-2 1 5,6-1 1,-2 1 0,1-1-4,-5 0 1,0 0-1,8 0 0,-1 1 0,2-1 3,0 0 0,3 0-6,0 0 1,1 0 2,2 0 1,1 0-4,2 0 0,0 0-8,-28-1 12,3 0-12,20 0 0,0 0 0,-18 1 0,21-1 0,1 0-12,-9 1 12,1 0 6,2 0 11,-16 2-17,14-1 5,-12 2 1,19 1 0,0 0 5,3 0 11,-8 3-16,11-1-1,-3 2-10,15-3-1,4 1-5,3-3-11,-1 3 27,6-3 96,-4 4-84,2-4 33,-1 0-16,-4-1-6,4-1 17,-2 0-29,0-1 7,2 0-29,-3 0-978,3 0 0,12 15 738,0-7 0,6 8 0,-4-11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5.15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9091 3551 10266,'-48'-9'327,"0"0"1,4 2 0,6 1 655,6 4 0,8 1 0,-7 0 0,11 1 0,1 1 0,3 0 0,0 1 0,1 0-173,1 1-659,-1 0 17,0 2 252,-11 1 73,-4 1-6,-12 0-246,8-3-17,4-2-6,14-4-55,2 0-51,4-2-152,4-1 29,22-11 11,-4 6 11,20-9-5,-9 8 5,1 0 0,1-1 1,-2-1 4,0 0 1,-2 1-6,-2-2 1,-1 1 4,7-7-4,-7 5-12,6-5-6,-7 7 0,1-2 6,8-5 6,3-1 5,-2 1 12,-3 4 128,-9 7-16,-6 4 145,-2 0-247,-31 5 7,7 3-1,-23 0 6,11 3 33,-16 3-39,11-1-5,-9 1 11,16-3 11,3-1 5,1-1 18,4 0-1,3-2 107,-2-1-84,7 0 95,-8-1-101,8-1 0,-6-1 0,2-1-11,-1 0 17,-1-1 5,-2 0 18,2 0 4,2 1-4,2 1-40,4 1-62,1-1 12,12 24-6,-5-11 44,8 31 7,-10-3-40,0 3 0,-2 9-8,2-20 0,0 1 8,-2 20-25,3-16 0,0-1 8,0 16 1,2 1-1,0 0-5,2 1 28,0 3-17,2 1 0,-1 3 0,-1 1-9,-3-15 1,0 2-9,0-12 0,-2 2 7,0 4 1,-1 5 0,-1-4-5,0-3 1,-1-1-7,-2 12 1,-1 2-4,-1-2 1,0-3-3,3-10 0,-1 0-3,-2 10 0,1 0 2,3-16 1,0-1 3,-5 29-1,3-2-5,0-4 0,3-3 12,1-5-12,1-4 0,1-3 0,1-5-6,0-5 6,0-4 56,0-3 112,1-10 815,-2-2-936,1-44-30,0 9-17,2-35 0,3 17 0,4-6-3,-1 10 1,2-4-12,2-4 0,1-1 8,1-2 0,-1 1-2,1-1 0,0 4 2,-4 11 0,0 1 6,-1 0 0,0 0-3,-1-1 1,-1 0-1,-1-1 0,0 1 6,-1-1 0,-1 0-1,-1 1 1,-1-2 14,0-12 0,0 0-17,-2 14 0,1-1 3,-1-8 0,0 1-26,-3-11 18,0 5 16,0 3-11,0 4 39,0-7-33,0 17-6,1-3-12,1 21-228,1 4 251,6 56 11,-3 11-14,0-12 1,-2 2 2,-2-3 0,-2-2-11,-2-5 0,0 0 11,-2 5 1,-1 0-15,0 3 0,-1 1-3,-1 3 1,0 0 2,-1 1 0,0 0-11,0 2 0,0-1 6,1 0 0,0 0-1,-1 0 1,2 0-4,0-1 1,0-1 0,1 1 0,1-1 8,0-2 0,1 1 3,0-3 0,0 3 0,-1 14 0,1 1-3,1-15 1,0-1 7,-1 12 1,1-1 5,2-18 0,1-2 6,0 0 0,0-1-14,1-1 0,0 0-1,1-1 1,-1-1-9,1 0 1,0-1-29,-2 31 34,0-3 6,-1-5-6,0-3 11,0-6 12,-4 4 38,2-15 68,0-5-6,2-19 79,1-10-202,-2-33 0,1 4 17,-2-32-17,4 18 0,2-4-14,1-10 0,2-4 14,0 5 0,1-2 0,1 0-4,-1 10 0,0 0 0,2-3 9,1-6 1,2-7 0,0 1 0,-1 7-4,1-9 1,0 2 0,-2 15 0,0-5 0,1 1 0,-2 6 2,0-8 1,0 5-4,-1 0 1,0 0 0,-1 3 0,0-2-12,1-14 1,0-1-3,-2 15 0,1 1-1,0-13 1,1-1-14,-1 0 0,1 1 8,-1 14 0,1-1-3,1-13 1,0 1 2,-1 17 1,0 3-1,1 0 0,-1 1 3,1 0 0,-1 1 8,1 2 1,-1 1-12,6-29 17,0 6 3,-5 22 0,-1-1 13,3-26 1,-5 25 0,-2 2-23,-2-5-50,-4 12-106,1 23 145,-8 23 0,3 0 40,-8 24-23,3-2-6,-4 7 11,3-6 1,-2 6 11,-3 9 0,1 3-14,5-19 1,1 0 0,0 1-4,-1 3 0,1 0 0,0-2 0,0 8 0,0-1 0,1 3 0,0-1 0,1 1 0,0 1 5,1-1 1,1-1-6,1 1 0,0-1-6,2-1 1,1-1 5,0 1 0,2 0-3,1-2 1,1 1-7,-1-1 1,2 0 2,0 0 1,2 0 2,-1-2 0,2 1-14,0-3 0,1 2 17,1-5 0,0 2 0,0-2-3,2 6 1,0-1-1,1 15 0,1-2-6,-2-20 1,-1-2 2,0-2 1,0 2 2,1 10 1,1-1 2,-3-14 0,0 0 0,0 6 0,0-1 11,-1 14 0,-2-20 45,-1 0 22,-3-22 107,-7-10-179,-3-23-6,-4-6 5,3-23 1,8 10 0,1-3-6,1 7 0,1-1-3,0-17 0,1-1 0,2 11 0,2 1-3,0-3 1,2-1-1,1-2 1,1 0 5,2 0 0,0-1 3,1 2 0,1-5 4,0 10 0,2-5 0,0-1 0,-2 4 4,5-14 0,0-1-3,-4 17 1,1-5-1,-1 1 1,0 5-4,1-5 1,-2 3-1,0-1 1,0 0-6,0 1 0,-1-2-8,-2 3 1,1-3 0,-1 1-2,1-6 1,0 0-4,-2 7 1,0-2 0,-1 3 2,0-2 1,0 2 0,-1 1 0,0 1 5,0 3 0,0 1 6,-1 2 0,0 2-9,5-28 6,0 9-6,0 7-5,-2 8 6,3-2-1,-3 15-22,0 0-11,-4 17-56,1 6 95,0 28 0,-3 18 0,-5 15 14,-2-8 0,-3 1-3,0-14 0,-1-1-8,-3 17 0,0 0 2,1-10 1,0-2-4,0 2 1,-1 3 1,2-3 0,-1 3 0,1-2-4,-2 7 0,1 0-4,2-8 0,-1 2 0,2 0 8,1-2 0,0 0 0,1 1-10,1 2 0,0 1 1,0 0-1,0-1 1,0 1-1,1-1-6,1-3 1,1 1 0,0-1 11,0 0 0,1 0 0,-1 1 9,2 2 1,-1 1-1,0 0-7,1-1 0,-1 0 0,1 1-2,0 10 0,0 2 0,1-5 3,0-4 0,-1-2-2,1-6 1,1 2 0,-1-3 3,0 3 1,1-1 8,-1 16 0,0 3-7,0-21 1,-2 0 0,0 1 3,0 10 0,-2 2 0,0-3 0,-2 10 1,-1-3-4,0-4 1,-2-1 7,0-1 1,-1-3-9,3-12 1,-1-1-4,-1 10 1,-1-1-3,1-5 0,1-3-9,-6 18 6,7-21 0,0-2 0,-2 9-11,-1 14-11,3-8 10,0-3 7,5-14-1,1-17 989,1-4-857,5-64-126,-1 22 5,0-9 1,1-3-17,1-6-11,2-6 13,-3 26 1,-1-3 2,4-17 1,1-2-1,-3 11 0,2-1 9,1-13 0,2-2 8,1 0 0,1 0 6,-1 0 0,0-2-10,-3 12 1,0-1-1,-1 1 2,-1 3 1,0 2-1,-2 1-1,0-6 1,-1 3-9,-1 5 0,-2 1 8,-1 4 1,-1 3-9,-1-17 6,-2-6-1,0 24-10,-1 5 16,3 6-28,-1 6-442,2 6 464,1 36 1,-1 18-6,2-14 0,-1 3 0,-1 2 0,0 0-6,0-6 1,-1 0 5,-1 2 0,0 1-9,-1 1 1,1 0-1,-1 1 1,0 0 2,0 1 1,1 0-6,-1 1 0,0 1-3,-1 17 0,0 1 14,1-14 0,1 1-6,-2 13 0,1 0 9,2-17 0,-1-2-3,0 0 0,1 0 5,-1 0 1,0 0-6,0 0 0,0 0-3,-1 1 1,1-1 2,-1 1 0,0 1-12,1-1 1,-1 1 16,-1 0 1,1 1-12,-1 0 1,0-1 2,0 1 1,0-1-4,0 1 0,-1-1 3,1-2 1,-1 2-7,-3 12 1,0 0 5,3-15 0,0 0-5,-2 8 0,1-1 2,-1 8 6,2-7 6,1-7 10,3-7 1,0-7-17,2-7 56,0-6 303,0-6-359,1-44 16,1-13-10,-1 15 0,0-3-1,0 2 1,1-1 5,0-10 0,0 1-11,-1 9 0,1-1 8,0-12 1,1-4 10,-1-2 1,1 1-12,-1 11 1,0 1-1,1-11 1,0-4 9,1 1 1,0-4 0,0 5-11,0 8 1,0-1-8,1-6 1,-1-5 0,1 6 15,-1 1 0,0 6-12,0 10 1,-1 0 8,3-22 0,-1-1-9,0 16 1,0 2-6,0 1 0,1 0-6,0-2 1,2 2 5,4-10 0,-1 5-11,-1 18-34,-6 18-112,0 7 163,-2 35-1,-3-5-8,-3 15 1,-1 5 2,-5 13-6,2-19 1,-2 4-1,0-2-8,1 0 0,-2 1 2,-1 7 1,-1 6 0,0-2 3,3-8 1,1-1 0,0-1 3,-1 2 0,1-1 1,1-1-3,-3 19 1,3-5-1,4-18 0,1-3 6,1 1 0,0-1-6,1 0 1,1-1-1,-1-1 1,1 0 2,0-2 0,0 0 3,0-1 0,1 0-3,1 9 1,0-1-9,2 18 2,-2-23 1,1-1-3,0 5 11,0-7-12,0-6 12,-1-7 124,1-5 184,-2-8-292,1-32 1,-2 2-3,0-13 0,0-5-3,-1-14 3,1 15 0,-1-3 6,1-12 0,-1 0-15,1 9 1,0 0-6,0 5 0,0-1 0,0-1-2,0-2 0,1-1 0,0 0 0,1-2 0,1-1 1,1-1 8,0-11 1,0-3-1,1 3-2,0 13 1,-1 3 0,1 0-1,3-17 1,-1 2 11,-1 6 0,-2 3-12,0 13 1,-1-1 3,0-7 0,-1-4 1,0 5-10,-1 11 0,-1 1 5,1-17 1,0 1-3,-2 16 0,0 2 19,-3-28-11,-2-1-39,1 24-67,1 19-129,2 17 224,-2 38-6,-3 25 9,2-23 0,0 3-7,-1-1 0,0 4 1,-1-4-3,1 1 1,-1 1-4,1 2 1,-1 6-1,0 1 1,0-3 2,1 0 1,1-2-1,0 1 2,-2 9 1,1 2-1,0-2 0,1-4 0,1-2 1,0-4-3,1-4 1,0-3-4,-1 13 1,1-2-4,1-16 1,1-1 0,-1 12 0,1 2 8,0 1 0,0 0 3,1 12 0,0-1-8,3-4 0,0-3-4,0-13 1,0-3 5,4-1 1,0-4-1,2-3 46,3 1 184,-8-21-51,0-5-184,-3-36 50,-2-19-31,1 19 1,-1-2-1,0-2 1,1-1 7,-1-10 1,0-2-3,1-9 0,0-3-7,2 8 1,0-2 0,0 2-7,-1 8 1,1 2 0,1-1 3,2-7 1,1-3 0,0 4-3,4-4 0,0 0 2,3-8 1,-1 0 2,0 11 1,0 3 2,-4 10 0,0 4 0,2-15-67,-6 25-44,-3 21 100,-5 47 0,-1-3-9,-3 12 1,-2 4 8,4-20 0,-1 1-3,-3 13 0,0 6-12,2-3 0,1 4 0,0 0 0,2-6 0,0-1 1,0 2 10,0 9 0,-1 2 0,2-2 0,1-15 1,1-1-1,1-4-5,0 2 1,1 0 5,-1 10 1,1 3 13,0-12 0,1 1 0,-1 0 6,-1 0 0,0-1 0,0 2-4,-1 3 0,0 1 0,-1-4-16,-1 0 0,0-4 9,-1-1 0,-1-2 5,-3 15-11,0-7 0,0 3-6,1-10 1,0 2 5,-3 15 0,2 0-14,3-16 0,2-1-82,1-6 1,2-2-594,6 21-295,6-17 738,8-16 0,-8-12 0,0-9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5.9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7922 8854 10726,'-15'-34'983,"3"7"0,12 27 0,-6 27 0,5-14 0,0 33 0,8-4 0,-1-8 0,-2 10 0,-3-22 0,-2 7 0,-1-9 0,0 5 0,-1-12 0,1-1 0,0-4 0,14-3-619,0-2-79,14-4-44,3-3-73,7-5-45,6-1-39,9-2-11,5-2-48,-25 7 0,1 0-8,2-1 0,1 0-3,2-1 0,2 1-11,1-1 0,1 0-1,3 0 1,1-1 0,2 0 0,0 0-9,3 0 1,0-1 5,3 0 0,-1 0-12,3-1 1,0 0 0,2 1 0,1-1-3,2 0 0,0 0-9,-18 5 1,-1-1 0,2 1-10,0 0 0,1 0 0,0 0-17,1 0 1,1 0 0,-1 0-23,1 1 0,1-1 0,-1 1-23,0 1 1,0-1 0,0 0-38,-2 1 1,0 0-1,1 0-197,11 0 0,3-1 0,-4 1-164,4 0 0,-1 0 164,-12 2 0,1-1 0,-5 2 131,-1-1 0,-7 1 1,3 1-1,-7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6.42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8083 9024 13666,'-45'0'327,"1"0"1,4 0 0,9 0 655,20 0 0,6 0 0,33 0 0,-7 0 0,31 0 0,-14-1 0,6-1 0,5 0-257,5 0-564,5-1-16,4 0-88,-30 1 1,2 0-12,1 0 1,1 0-12,2 0 1,1 0-12,2-1 1,0 0 2,3 0 0,0 0-9,2-1 1,0 0-4,2 1 1,1-1-3,0 0 0,1 0-11,1-1 0,0 0 0,1 0 0,0 0-1,1-1 1,0 0 2,1 0 1,1 0-9,-1-1 1,4 0 3,-6 0 1,4 0 0,1 0 2,4-1 0,1 0 0,0 0-2,-16 2 1,0 1 0,1-1 0,1 0-1,12-1 1,3-1 0,0 1 0,-6 1-3,-5 0 0,-3 1 0,1-1-3,-1 1 0,2-1 0,1 0 1,-4 1-2,1 0 0,-2 0 1,0 1-5,1-1 1,0 0-1,0 0 6,0 1 0,0 0 1,3 0-5,0 0 0,3 1 1,1-1-1,1 0-3,2 0 1,1 1 0,0-1 0,0 1 9,0-1 0,0 1 1,0-1-1,0 1 6,-3 0 0,1 0 0,-2 0 0,-4 0 4,2 0 0,-4 0 1,1 0-7,0 0 1,1 0 0,-1 0-3,0-1 1,1 1 0,-1-1-1,0 0 1,-1 1 0,1-1 3,-1 0 1,0 0-1,3-1 1,-1 1 1,5-2-1,-1 1 1,-2 0-6,2-1 1,-1 1 0,1 0-6,-2-1 1,2 0 0,0 0 0,-3 1 2,-1-1 1,-4 0 0,1 1 1,1-1 1,-1 0 0,1-1-4,-2 1 0,1 0 0,-1 0 7,0 0 1,0 0 0,-1-1-3,0 1 1,-1-1 0,1 1-1,-2 0 1,0-1-1,0 1-5,-3-1 0,0 1 0,4-1-37,7-2 1,6 0 0,0 0 0,-5 0 0,-6 1 1,-3 0-1,2 1-2,3-2 0,5 0 1,-1 0-1,-7 0-153,3 0 1,-4 0-202,-2 0 0,-1 1-100,-2-1 0,-1 1 0,-3 0 0,-1 1-492,25-6 738,-13 2 0,-23 6 0,-11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7.2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10881 8863 13571,'-50'14'327,"0"-1"1,4-1 0,12-3 655,26-6 0,48-4 0,-8-3-492,3 1 1,3-1 491,15-5 0,10 0-492,-28 4 1,2-1-1,2 0 1,2 0-88,3 0 1,2 0-363,0-1 0,4 0-9,0 1 1,4-2 0,-2 1-12,9-1 1,1 1-14,-8-1 0,4 1 1,-4-1 7,7 0 0,-2 0 8,2 0 0,0 0-10,-19 2 0,0 0 0,0 0 5,1 0 1,0 0-1,0 0-3,2 0 0,-1-1 0,1 1-4,1 0 0,0 0 0,1 0-2,0-1 0,1 1 1,0-1-1,1 1 0,1 0 0,0 0 2,0 0 0,1-1 0,-1 1-2,1 0 0,-1 0 1,4 0 6,1 0 0,3 0 0,1 0 1,-3 0-8,3 0 0,-3 0 0,3 0 0,-3 0 0,3 0 1,-1 1-1,-3 0 7,-1 0 1,-3 0 0,0 1 5,0-1 0,1 1 1,-1 0-5,0-1 1,0 1 0,-1 0 3,0 0 0,0 0 0,0 0 4,-1 0 0,0 1 0,0-1-8,-1 0 1,0 1 0,0-1-3,-1 1 1,1 0 0,-1-1 1,-1 1 1,1 0 0,-1-1-5,0 1 1,0 0 0,0 0-1,0 0 1,-1 0 0,0 0 0,0 0 0,0 0 0,0 0-4,0 0 0,-1 0 0,1 0-6,-1 1 1,0-1-1,0 1-2,-1-1 1,1 1 0,-1-1 1,0 1 1,-1-1 0,0 1 0,20-1 0,-1-1 12,-1 1 0,-2 0-1,-2-1 1,0 0-1,-3 1 1,-1 0 2,-3-1 1,0 0 5,-4 1 0,0 0 8,-4-1 1,-1 1-4,-4 0 1,-2 0 44,27-3 12,-11 1 5,-9 0-11,-9 1-11,-7 0-17,-6 1-17,-6 0 6,-4 2 33,4-2-61,-3 2-6,5-2 17,2 1-17,-2 0-5,5-1 16,3 2-16,-7-1 5,5 2 12,-8 0 10,5 0-27,3 0-6,0 0 5,2 0 1,-5 1-6,2 0-11,1 1 16,1-1 1,2 0-6,3 0 11,3 0-11,2-1 0,4 0 11,3 0 1,2 0-7,2-2 1,0 2-1,1-2-10,17 0 10,-18 2-10,8-2 44,-18 0 23,-13 0 56,-2 1-1102,-14 0 0,-27 14 0,6-8 0,-26 11 0,11-13 0,0 1 738,3-1 0,13-1 0,6-1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7.75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16329 8424 11885,'-55'7'327,"1"1"1,4-1 0,4-1 655,-10 3 0,14-2 0,13-2 0,11-1 0,9-3 0,42-2 0,-9-1 0,35-3 0,-20 0 0,4 0 0,5 1 0,2 0-807,5 1-81,2 0-11,5 1-48,-30 0 1,1 1-18,1 0 1,0-1 0,1 1 0,0 0-4,2 0 1,0 0-9,0 1 1,1-1-4,0 0 1,2 1-6,17-1 0,0 0 0,-13 0 0,0 0 5,12 1 1,-1-1-6,-17 0 0,-2 1 0,-1 0 0,-1 0-6,-3-1 1,2 0 10,6 1 1,0 0 6,16 0-12,-22 0 0,-2 0 0,6 0 5,8 1 12,-14 1-17,5 1 11,-17-2 17,-2 0-5,-3-1 10,-1 0 1,-1 0-17,-1 0 67,9 0-56,-4 0 0,7-1-12,-6 0 18,0 0 5,0-1 56,4-1-55,-6 1-1,3-2 0,-7 1 0,0 0-11,-1-1 11,1 2 12,-3-2 106,5 1-67,-6 0 67,5-2-96,-5 2-22,3-2-11,-2 1-5,1 1 16,2-1-11,1-1 22,1 1-10,1-2-12,0 1 28,0 0 78,4 0-67,-7 0 17,4 1 67,-5-1-78,-3 2 50,2-2-1107,-1 0 0,-1 0 656,1-2 0,-2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9.55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18365 2749 10390,'-14'22'983,"1"-2"0,6-8 0,1 0 0,1 0 0,1 0 0,1 5 0,2-5 0,0 6 0,3-5 0,3 7 0,1-5 0,6 14 0,-5-10 0,2 7 0,-5-6-757,0 2-75,-3 0-28,-1 2 101,-1 14-140,-1-8-5,-3 11-6,-1-11-6,-1 2-16,1 0-1,0 1 23,1 15-45,3-11 0,0 12-11,2-16 16,1 1-5,2 0 17,1 1-6,1-1-5,1 2 5,-2-2-16,0-1 100,-1 30-73,-2-22-31,-2-8 1,0-2 25,-4 5 11,-1 1 39,-6 18-44,4-12-18,-3 14 12,3-18 0,1 2-6,0 0 6,3 0-6,0 0 6,2 0-6,1 0-5,0 1-1,2-1 12,1 0-11,1-1-1,2 0 7,0-1 16,2 21-23,-3-13 1,1 14 24,-3-19 1,-2 2 14,0 5 0,0 0-54,0 0 1,-1 0-3,-1-1 0,1-5 11,-1 5-6,0 1 6,2-3-5,0 0-18,2-2 34,5 17-22,-1-13-12,-1-7 1,2 0-6,0 9 6,-2-18 0,0 1 16,1 13-5,-1 0 0,1 0-1,-2-1 7,0 0-1,-2 0 1,-1 0-7,0 0 12,-1 1-16,0-1 4,0 0 1,-1-1-22,0 0 21,1 0 1,-1-1 0,1-1 0,0 0 5,1-2 1,1 0-7,2 0 18,0-1 0,3 20-12,-3-14 6,4 13-6,-3-17 6,0-1-5,0 0-6,-3 0 5,0 18-11,-1-13 0,0 13 6,-2-18 6,0-1-12,-2 1 11,0-2 12,0-1-12,0-1 6,0 1 6,1-2-17,-1 1 5,2-2-11,0 1-11,1-1 0,0 14 11,0-12 1,0 10-7,0-14 6,0-1-16,0 1 10,0 0 12,0-1 0,-1 0-6,0 0 0,-2-2 17,-1 1-16,0-1-1,0-1 0,0 10-5,1-11-6,-1 8 11,3-13 0,-2 12 0,1-10 6,-1 7 5,0-9-5,1-2-6,-2 0-5,2 1 5,-1-1-11,1 0 17,-1 7-23,1-12 1,0 6 22,1-14 966,0-2-560,-12-22-429,8 10 6,-11-18-5,9 17 10,1-1 12,-1 0-34,-4-11-22,4 7 45,-2-8 5,6 9-17,0 0 17,2-1-5,1-1-17,0 2 16,-1-6-16,0 6 11,-1-3 0,-2 7-61,-3-2 10,0 4 18,-6-1-29,-1 5 28,-4 1-10,-4 1 4,-5 3 1,-5 1-6,-2 3 6,-4 0-17,-1 1 11,-1 1-27,-2 0-35,1 1-38,-1 0-119,10-2 1,-1 1-157,-18 5 81,16-4 0,-1 0-645,-18 6 0,-4 1 787,22-7 0,2-1 1,-2 1-1,-2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39.9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18437 8032 15425,'-61'3'327,"1"-1"1,1 1 0,6 0 655,-10 2-492,28-2 1,-1 0-1,-2 0 1,-1-1-1,-2 1 1,-2 0-1,-2 0 1,0 0-1,-4 0 1,-1 1-1,-3-1 1,-1 1-111,-3 0 0,-1 1-295,-2-1 1,-1 0-14,-1 1 0,-1 0-40,20-1 1,-1-1 0,1 0-10,0 1 0,-1 0 0,0 0-9,0-1 0,0 1 0,0 0-10,-1 0 1,1 0 0,-1 0-10,1 1 0,-1-1 1,0 0-12,0 1 0,0-1 0,0 1-19,0-1 1,0 1-1,0-1-37,0 1 0,1 0 0,-3 0-175,1-1 0,-3 1 0,0 0 0,2 0-82,-2-1 0,2 1 0,-2 0 0,-12 0 0,-2 1 0,2-1 205,13-2 0,1 0 0,6 0 0,4 0 0,3-1 0,1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5.38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17130 7832 12439,'-56'7'327,"0"0"1,3 0 0,4-1 655,-7 2 0,-5 1-492,29-5 1,0 0-1,0 0 1,-1 1 491,-29 2-492,21-3 1,2 0 491,-15 2 0,-4-2 0,34-3 0,11-1 0,44-10-305,28-5-695,-19 5 0,2 0-3,6-1 1,1 1-9,-7 1 0,-1 1 0,4 0 0,1-1-9,2 0 1,1 1 2,2-1 1,0 0-9,1 1 0,1 0-24,-2 1 1,2 0 0,-2 0 26,7-1 0,0 1 24,-10 1 0,3 0 0,-2 0 17,-3 1 0,-2-1 0,-1 2 3,5-2 1,0 1-6,11-2 0,-2 1 0,-22 2 0,-2 0 67,22-2 17,-14 1 0,-16 2 56,-15 0-112,-54 1 0,2 1-8,4 2 1,-9 0 0,4 1 1,-2 0 0,0 1-7,2-1 0,-2 1 0,2 0 18,-11 2 1,2 0-3,-5 0 0,0 1 2,-1 0 1,-3 0 11,4 1 0,-4 1 0,3-1-27,12-2 1,3 1 0,-3-1 1,-12 3 1,-2 0-1,4-1 22,-2 2 0,3-2 3,2 1 0,0 0 50,-10 1 0,3 0-59,19-3 1,2 0-32,-5 1 1,5-2 17,10 0-7,15-3-4,57-10 4,-3-1 1,3 0-6,12-2 1,2 0-12,-13 2 0,1-1 0,0 1 0,12-2 0,-1 0-4,-14 3 0,0 0 0,0 0 0,2 0 1,0 0-1,1 0 0,1 0 0,1 0 1,0 0-1,-1 0 0,1 1 1,3-2-4,-2 2 0,3-2 0,1 1 0,-3 0-1,1 0 1,-1 1-1,1-1 2,9-2 1,3 1 0,0-1 6,2 1 1,-1 0 0,-5 1-5,-4 0 1,-2 0 7,-3 1 1,3 0-1,-10 1 1,0 1 5,-19 1 6,-16 3-39,-42 0 10,-6 4 12,3-1 0,-2 0 0,2 2 0,-3 1 9,-3 1 1,-4 0-1,1 0-1,-10 1 1,-2 0 5,9 0 0,-6 0 0,-1 1 0,2-1-5,5 0 1,2-1 0,-1 1 0,-1-1 1,0 1 0,-1 0 1,-1 0-1,0 0 0,3-1 1,-3 1 1,2-1 0,1 1 0,1-1 5,-13 1 1,2 1 0,4-1 0,0 0 1,3-1 8,-10 1 0,2-1-17,19-2 0,2 0-3,-4 1 1,4-2 2,8-1-22,16 0-17,10-3 34,32-10-6,6 0-6,-3 1 1,4-2 5,-1 2 0,2 0-9,5-2 1,3 0-1,3 0 1,5-1-11,3-1 0,5 0 1,-1 1 8,-10 2 1,-2 0 0,3 0-1,-1 1 0,3-2 0,0 1 1,-3 1-4,3 0 0,-4 1 0,4-1-6,0 0 1,3 0 0,1 0 0,-3 1 16,1-1 0,-2 0 0,2 1 3,-4 0 1,2-1-1,-1 1 1,-4 1 0,16-4 1,-5 1-3,-4 0 0,-1 0 3,-7 2 0,-3-1 14,-7 1 0,-2 0-1,13-8 18,-21 2-23,-17 0-28,-23 3 12,-18 0 5,-21 3 5,19 4 1,-3 1-1,-6 1 1,-1 0 8,-7 0 0,-1 0 5,-5 1 1,-1 0-5,17 1 0,-1 1 0,0-1 5,-2 1 1,0-1 0,-1 1-1,-1 0 1,0 0-1,-1 0-1,0 0 0,1 0 0,-1 1 1,0-1 1,0 1 0,0-1 3,3 1 0,0 0 0,-1 0 17,-12 1 0,-1 0 1,3-1-12,-4 2 1,2-1-16,12-1 0,-1 1 0,5-1 2,7 1 0,5-1 5,-17 1-28,17-1 18,20-1 16,58-10-23,-2 0-11,0 1 1,3-1 2,-10 2 0,-1 0-5,5 0 0,2-1-4,3-1 1,2 1 0,4-1 0,0-1 8,3 0 0,1 0 0,3-2 1,1 1-4,-20 4 0,1 0 1,-1-1 1,0 1 0,1-1 1,1 0-5,14-3 1,2 1-1,-2-1 10,-14 3 0,-3 0 0,2 0 3,8-2 1,2 0 0,-5 0 2,-3 0 0,-5 1 12,-6-1 0,-1 1 30,14-10 0,-19 1-16,-49-10-29,-18 18 1,-16 4 0,3 1-12,-5-6 1,-3 1 10,12 6 1,-5 2-1,0 0 1,5 1 8,-9 2 0,3 0 5,-4 0 1,0 0 19,-2 1 1,1 0-4,0 0 0,1 1 3,1 1 1,1 1-1,5-1 0,-1 0 22,-8 3 1,1-1-45,19 0 0,1-1-12,-10 2 1,5 0-6,13-1 0,5 0 90,26-4-68,47-7-11,-5-1-22,-1 1 0,4-2 11,-8 1 0,1-1 3,5-1 0,1 0-3,3-1 0,4 0 5,2 0 1,4 0-1,-3 0-9,-10 2 1,-2 0-1,3 1-2,12-3 1,4-1-1,-4 2-2,5-1 0,-4 1-1,0 0 1,0-1 13,-9 3 1,1-1 0,-3 0 10,3-1 1,-1-1 8,8 0 1,-3-2 220,1-14-212,-36 11-34,-18-6-6,-37 13-22,-19 2 31,21 4 0,-3 1 8,-6 0 0,-1 0-3,-6 0 1,-1 1 13,-4 1 1,-4 0-10,1 1 0,-6 1 0,3 0-8,12 0 1,3-1 0,-5 2 8,-7 0 0,-6 1 0,0 1 0,7-1-5,9-1 0,5 0 1,-1 1-3,-10 0 1,-1 2-1,2-1 4,-9 2 0,5 0-3,18-3 1,0 1 2,-4 0 1,3-1-1,5-1 22,24-3-16,41-10-11,14-1-6,-8 0 0,5 0-9,18-5 1,1 1 5,-10 2 0,3 0 3,-6 2 0,6-2 0,0-1 0,-4 2-6,-4 2 1,-4 0 0,4-1-5,9-3 0,7 0 0,-1-1 0,-5 1 8,-9 3 0,-3 0 1,2-1 1,10-2 0,2 0 0,-1-2 7,-8 2 1,-1 0-1,-3 0 1,4-2 1,-3-1 10,9-3 1,-5 0 19,-5-6-11,-18 3-33,-15 1-12,-40-1 6,-8 7 13,1 6 1,-3 3-6,0 3 1,-1 1 10,-7 1 1,-2 0-1,-3 1 0,-5 0 5,0 2 0,-6 0 1,0 1-12,10 0 1,0-1 0,-1 1 0,0 0 4,1 0 0,-1 0 0,0 0 0,-2 1-3,4-1 1,-2 1-1,-1 0 1,3-1-1,4 0 1,-2 1 1,5-1 0,-3 0 1,-4 1 0,-4 0 0,2 0 0,6-1-2,-5 1 1,5 0 2,-9-1 1,3 1 25,-6-2 5,27-1 6,15-15-51,43-7 3,6 1 0,5-1 0,1 2 1,2 1 2,10-3 0,2 1 2,-7 3 1,1 0-6,3 0 1,4-2-10,-1 1 1,6-1 0,0 0 4,-11 4 0,1-1 0,1 1 0,-1 0 7,0 0 0,-1 0 0,2 0 0,1-2-1,0 0 0,3-1 0,1-1 0,-4 0 0,-5 3 6,13-7 1,-4 1-5,-3 0 1,4-1 0,-12 0 15,-2-8-11,-17 1-6,-25-8 0,-15 11-6,-22-6 6,-11 13 5,20 11 1,-2 1 0,-3 0 0,-2 1-4,-1 1 1,-4 0 4,1 2 1,-3 0 0,-1 1 1,-2 0 0,0 0 1,-1 0-5,-11 1 1,-2 0-1,4 0-7,11 0 0,3 1 1,1 1 1,-13-1 0,5 1 5,-9 0 1,0 1 5,22-1-11,3 1-5,24-1 10,6 1 6,28-5 12,0 0-34,26-5 5,0-1 12,10-2-9,-26 5 0,2 0 8,23-5 1,2 0-9,-12 2 1,0-1-6,-6 3 1,3-2-1,-1 1 8,1-1 0,-1-1 0,-1 1 3,6-1 0,0-1 2,12-4 1,-3 0-3,-22 5 0,-4 0 8,26-11 11,-11 1 29,-14 2 38,-13-6-55,-16 9-6,-11-3-17,-32 7-5,2 4-1,-22 1-5,8 4 8,9 2 1,-1 1-6,8-1 0,0 1 2,-12 0 1,-1 0 8,-4-1 0,2 0-3,12 0 0,1 0-6,-11 0 1,2 0 6,-6-1-1,9 0-6,8 0 29,11 0 28,7-1-23,9 0-34,35-12-16,1 4 11,0 2 0,3-1-11,23-5-3,-7 3 0,4-1 11,5-2 0,4-1-1,-10 2 1,2-1-1,-3 1 7,11-4 0,-3-1-6,-6 2 0,-3-1 11,-10 0 1,-3 0-3,11-10 5,4-9 22,-34 1-27,-12 10-6,-13-7 6,-10 14 16,-28-5-16,6 8-15,-2 3 1,-2 2 2,-12 0 9,18 4 0,-2 1-1,-2 1 1,2 0 9,-21-1-12,21 1 0,1 1 0,-10-2 16,-10-3-4,21 4 21,-6-4-33,30 5-5,4-1 5,39-7-12,-4 3-21,30-9 22,-8 5 11,7-2 0,5-2 5,-14 4 1,0-1-12,-10 3 1,0-1-7,22-9 1,-1 0 8,-24 8 1,-3-1 4,8-3 1,-3-1 3,6-6 16,-8-1-5,-8 2-6,-9 1-5,-7 3-6,-5 3 5,-9 2-2,-36 1 0,-9 5 19,0-1-16,-8 2 0,-1 1-12,8 6 3,15 0 0,0 0 15,-19-1-12,22 0 0,1 1 22,-13-2-33,15 2 0,6-1-6,15 1 22,47-2-5,8-3-8,0 0 0,1 0-1,-9 0 1,-2 0-1,2-1 1,1-1-1,2-3 1,-1 0 19,2-2 1,1-1-10,7-4 1,-1-2 5,-5-1 1,-3-1-9,-11 4 0,-4 0 17,12-14-6,-22 1-11,-8 10-6,-10-5 6,-9 12-11,-28 1 11,1 6 8,-3 3 1,-2 1 8,-18 1-9,18 2 1,-1-1-4,12 0 1,0 1 2,1-1 1,-1 1-9,-27 1 5,7-1-38,2 3 5,22-3-28,4 2 95,23-3-34,27 1-5,2-3-3,8-1 1,2-1-4,13-4-5,-15 2 0,2 0 16,4-3 1,0 1-6,-9 1 0,2 0 2,9-3 0,6-3 0,-4 0 0,-1-1 1,-1-1 0,16-8 0,-4 0 14,0-8 5,-23 3 17,-24 4-39,-23 1-11,-25-1 17,-11 8-4,19 11 1,-3 2 2,-8 1 1,-2 2 8,-5-1 0,-2 1-3,10 0 1,-2 1-1,1-1-17,-15 1 1,3 0 5,14 0 0,5 1-23,-12 1-10,30-1 38,9 0 1,47 1-15,-5-4 1,4 0-1,1 0 1,4 0 14,16-4 0,-2-1-12,4-3 9,-20 2 0,-1 0-3,15-4-6,-13 0 0,-1 0 29,14-7-7,-20 6 1,-5-1-5,-10 0-1,-14 2-17,-20 4 23,-18 3-17,-7 1 5,4 3 1,-3 3-3,5 0 0,-1 2-3,-8 3 0,0 0-9,10-1 1,3 1 30,-29 16-22,34-10-5,-5 11-12,19-6 6,1 7 0,11-7-17,17 15 33,10-7-22,21 14 14,-22-22 1,2-1-4,2 2 1,2 0 2,0-1 0,2 2 0,8 6 0,-2-1 3,-14-7 0,0-1 3,3 4 0,-3 0-3,-3 14 22,-11 2-22,-6-1 12,-14-2-12,-21 0 5,-15 4-14,13-12 1,-2-1 8,4-5 0,0 0 3,-8 6 0,0 1 16,7-6 1,0 1-17,-4 5 0,1 0-3,5-1 0,2-2-6,-5 13 12,12 0-6,14-19 0,4 2 5,13-5-5,13-5-5,4-2 5,11-4 2,-3-6 1,1-1-3,14-2 3,9-2 0,1-1-3,0-1 8,-22 2 1,-4 1-4,-8 1-5,-22 2-5,-50 14 10,13-5 1,-4 1-3,-20 7 0,-4 1-7,17-5 0,-1 1 0,2-1 10,-11 4 0,0 0 2,-10 5 0,4-1-8,25-7 0,3 0-3,-8 2 1,2 2-9,-7 14 11,16-1 5,10 4-5,19-13 0,43-6 11,-10-10-14,-6-3 1,3-1-1,0-2 0,1-3 8,13-3 1,4-2-6,-1-2 0,0 0-6,6-2 1,-2-2 8,-17 4 0,-4 1 8,12-4 6,-18 5-17,-19 7-6,-38 17 17,-11 6-11,3-2 0,-3 2 11,1 0 1,1 1-10,0 0 1,1 1-9,4 0 1,3 0 0,-11 12-1,14 9 6,21-17 6,8 17-18,20-9 12,3-2-5,13-5 5,-3-12 2,5-5 1,3-1-3,14-1 14,-11-2 0,2-1-8,-7-4 0,-1-1-15,0 0 1,1 0 10,3 0 1,-2 0 9,14-1 4,-26 1-4,-34 1-18,-45 12 9,15-5 0,-6 2 4,-7 4 1,-6 1 0,2 2 3,7-1 0,2 0 0,-1 1-9,-7 4 0,-1 2 0,5-1-8,2 2 1,5 1 2,2 5 0,5 1-8,0 17 17,6 8-6,18-15 11,22-4-11,3-20 0,10 1 11,34-7-8,-28-8 0,1-1-6,6 0 0,2-2 3,6-2 0,-1-1-11,10-3 8,-10 0 0,2 0-3,-14 2 1,-2 0 5,1 0 0,-2 1-11,24-1 16,-39 8 1,-10 2 2,-31 5 1,-16 1 2,2-2 0,-4 2-6,-9 3 1,-5 2 0,0 1-8,5 0 0,1 0 0,1 2-2,2 0 1,0 0-1,3 1 7,-9 10 0,8 1 25,5 15-23,22-12-5,22 1 6,5-17 0,20 10-35,10-7-2,-1-7 1,6 0 33,7 0 0,3-1-6,1 0 0,2 1 3,5 1 0,-4 1 11,3 2-11,-5 11 6,-46-16 5,-33 19-17,0-13 3,-10 0 1,-4-1 2,-9 2 16,3-2 1,-3 0-3,6-4 0,0 1-8,-11 5 0,-2 3-8,15-5 0,-1 2 0,3-1 7,-1 1 1,3 1-6,-8 9 0,8 2-22,10 16 22,6-8-6,18-1-11,32-17 28,9-10-11,12 0 6,-2-11-34,7-9 17,-25 3 0,0-1 25,8-3 0,-1 0-20,21-4 6,-10 1-17,-12 5 23,-20 4-34,-7 1 39,-65 14 3,18-5 0,-4 0-9,-7 3 1,-2 1-4,8-3 0,-1 1 0,-1 0 3,-2 3 1,-1 0 0,0 3-3,-5 2 1,-2 3 0,2 0-4,3 0 0,1 1 0,3 1-3,-7 10 0,9 0-2,4 9-1,39 7 12,32-26-6,11-8 0,9-5-2,-7-9 0,4-4 0,1 0-2,3 0 0,2-1 1,-2-1 1,-4-1 0,-2 0 0,1-1-2,3 2 1,1 0-1,-6 1 1,-7 1 1,-3 1-4,10-1 0,-6 1 12,-17 4 5,-58 14-11,-20 6 0,7-3 0,-3 0 0,-1 2 0,0 0 5,11-2 1,-1 2 0,2 0-3,-9 6-1,2 2 2,10-3 0,1 3 0,4-1-16,5 1 1,6 2 17,2 7-1,9-1 12,23 10-17,11-21 0,9-4 3,13-7 0,4-4-3,-7-1 0,2-2-2,-3-5 0,3 0 0,-1-2 2,5 1 0,2-1 0,-3 2 0,3-1 0,-2 2-8,12 3-1,-5 2 3,-14 2 1,-9 3 5,-12 7 0,-43-5 0,-15-1 3,-4-2 0,-4 0 6,-5 2 0,-4 1 1,-1 2-3,-1 1 1,-1 2-1,0 1-9,11-4 1,-2 0 0,2 1 0,3 1-3,-4 4 0,3 1 1,5-1-6,-2 2 1,14 0 13,27 10 18,35-24-18,16-8 17,-6-9 1,2-4-18,-9 1 1,2-2-8,5 0 0,5-2 1,-1 0 1,-7 2 0,-1-1 0,-1 1-3,18-5 0,-3 2-17,-12 3 1,-6 1 19,-9 3 11,-18 5 6,-51 14-15,10-6 1,-4 0-6,-3 3 1,-6 1 9,-5-1 1,-6 0-1,1 1-13,-6 1 1,-3 0 7,12-1 1,-4 0 0,-2 1 0,4-1-1,-4 2 0,3 0 0,0-1-14,5 0 1,0 0 0,7 0 16,4 0 1,13 0-11,18-1 10,44-8-16,6-6 6,12-3 5,-9-2 0,7-2-2,-3-1 0,4 0 0,-2-1-2,-8 3 0,-1-1 1,2 0 3,1 0 0,3-2 0,0 1 0,-5 1-6,14-3 1,-1 1 12,-8 2 1,2 0-1,-5 1 1,-2 0 1,-4 2-7,2 0 1,-18 3 0,-51 5 0,-19 4 2,-1 1 1,-4 1-6,4-2 0,-3 0 0,-4 2 1,5 0 0,-4 0 0,-3 1 1,1 0-1,2 0-1,-2 1 0,2 0 0,-1 0 0,-8 3 2,9-2 0,-6 1 0,-4 1 0,-3 1 0,0 0 0,1 0 1,3 0-1,3 0 0,0 0 1,2 0 0,2 0 0,1 0 0,0 0-1,-3 1 0,4-2 1,-3 2-1,0-1 1,1 1-1,0 0 1,3 0-1,2-1-1,-14 6 1,4 0-1,4 0 1,2 2-14,0 4 1,4 3 0,2-3 14,-10 2 0,10 2 5,17 3 1,18-4-7,39-19 1,17-8-13,-3 0 1,5-2 0,5-1 2,6-2 0,6-2 0,2-1 0,2 0-1,-9 0 0,2 0 0,0-1 1,2 0-1,1 0 3,-4 1 0,2 0 1,1 0-1,0 0 1,-3 0-1,-2 1 6,9-2 1,-3 0-1,-2 1 1,0 1 0,-1 0 1,1 1 0,-4 0 0,-7 1 19,2 0 1,-8 1-15,-3 0 0,-7 0 26,-16 0-43,-56 4 1,-27 1 16,14 1 1,-4 2-4,0-2 1,-5 2 0,5 0-4,4 1 1,3 2 5,-9 3 1,6 2-26,4 6 17,-1 0 12,53-4-7,22-12-8,7-3 1,3-2-4,18-3-8,-6-2 0,0-2 14,8-3 3,-14 4 1,5-2 0,-1 1-1,5-1 0,0 0-2,-11 3 1,1-2 0,0 2 4,22-2 0,-7 1-62,1 1-6,-5 4 73,-104 11 9,3-3-1,-11 1-4,8-1 1,-10-1 0,-4 1 0,-1 0 0,4-1-13,9-1 0,3 1 1,0-1-1,-3 0 1,-4 0 3,4 0 1,-3 1 0,-4-1-1,-1 1 1,-1 0 0,-1-1 0,2 1-1,2-1 0,-4 1 0,1 0 0,1-1 1,0 0-1,-1 1 0,-1-1 1,-2 1-10,6 0 0,-3-1 0,-1 1 0,-1 0 0,0 0 0,0-1 1,2 1-1,0 0 0,4-1 0,-4 1 0,3-1 1,2 0-1,0 1 1,0-1-1,-2 0 1,-4 1-2,7-1 1,-3 0 0,-2 1 0,-2-1-1,-1 1 1,2-1 0,0 0 0,4 1 0,3-1-1,5-1 5,-9 1 0,7 0 1,2 0-1,-1-1 0,-7 1-1,8 0 0,-4-1 1,-3 1-1,-2 0 0,-2 0 1,0 0-1,0 0 0,0 0 1,2 0 1,-1 0 0,1 0 0,0 0 0,0-1 0,-1 1 0,1 0 0,-1 0 1,1 0-1,-1-1 0,-1 1 1,0 0 0,1 0 0,-1 0-1,0 0 1,-1 0 0,1 0 0,-1 0-1,0 0-4,3 0 1,-2 0-1,0 0 1,-1 0-1,0 0 1,1-1-1,1 1 1,1 0-1,3 0 1,3-1 0,-12 1 1,4 0 0,2 0 0,1 0 0,1-1 0,0 1-5,-1-1 0,0 1 1,0-1-1,1 0 0,5 0 1,4-1 1,-5 1 0,6-1 0,-4 0 5,0 1 1,-6-1-1,-1 1 1,3-2-1,9 0 2,-6-3 1,6-2-17,-3-1 0,10-4 0,21-7-20,44-1 0,21-1-3,-10 7 1,3 0-1,4-1 0,3-1 1,4-1-1,2 0 1,-4 1 21,6-1 1,-2 1 0,2-1 0,-3 2 0,2-1 0,-2 1 0,-5 2 11,2-2 0,-2 2-9,14-3 1,2-1 2,-20 5 0,1 0 0,-4 1 9,-2-1 1,-1 1-10,11-3 0,-19 4-22,-86 13 28,6 4 0,-10 1-2,15-2 1,-5 1-1,-3 0 1,-3 1-4,7-1 0,-3 0 1,-3 0-1,1 1 1,0-1-1,4 0 7,-11 1 1,5 0 0,-2 0 0,-6 1 2,12-2 1,-5 0 0,-3 1-1,-3 0 1,0 0 0,0 0-1,1 0 1,3-1-4,-1 0 1,2 0-1,2 0 1,-1 0-1,-1-1 1,-1 1 0,-4 1-3,9-2 0,-1 0 0,-2 0 0,-1 1 0,-1-1 0,-1 1 0,0-1 0,0 1 0,-1-1 0,1 0-2,3-1 1,-2 1 0,-1-1 0,1 1 0,-1-1 0,0 1 0,0-1 0,1-1 0,0 1 0,2-1 0,1 0 1,-4 0 1,1 0-1,1 0 1,1-1 0,1 0-1,0 0 1,0-1 0,0 0-1,1 0-3,-5-1 1,0 2 0,0-1 0,0-1 0,1 0 0,3-2 0,3-1 0,4-3 2,-17-5 0,5-2 0,6-4 0,8-4-14,-7-9 0,23-9-9,38-6 1,21-8 0,2 5-34,2 7 0,7 3-179,5-2 0,6-3 0,-6 8-257,-15 13 0,-2 2 476,18-12 0,-4 2 0,-12 9 0,6-7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6.4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8413 4419 10434,'-9'48'327,"-1"0"1,0-1 0,1-1 163,2-9 1,0 0-1,0 3 1,0 1-1,1 4 1,0 1-1,0 4 1,0 1-1,1 4 1,0 0-1,0 5 1,0 0-165,2-18 1,0 0 0,0 1-1,0 1 1,0 1 0,0 0-1,1 1 1,-1 1 0,0 1-1,0-1 1,0 1 0,-1 0-1,1 0 1,0 1 0,-1 0-1,0 0 1,0 1 0,-1-1-1,0-1 1,0 1 0,0-1-54,-1 1 1,0-1-1,0 0-265,0-1 1,-1 0-1,0-1 0,-1 0 1,1 0-1,-2 0 13,1-1 1,-1-1 0,0 1 5,0-1 0,-1 0 0,-1 0 5,1-2 1,-1 1-1,0-1 4,0-1 1,0 1-1,-1-1 16,-6 17 1,0 3-4,2-8 0,-1 2 1,1-1-27,4-13 0,0-1 1,0 1-1,-3 10 0,0 2 1,2-3 5,-1 3 1,2-2-3,1 0 0,0 0-14,1-1 0,0 0 0,2-1 0,0-1 0,1 0 0,0-1-3,1-1 1,1-1-7,0-1 1,0 1-9,0 12 0,1-1-3,2-15 1,0-2-15,0 8 1,0-3-43,2 0 34,3-13 6,1-14 33,3-11-22,5-36 5,-1-5-5,-1-14 0,1-6 5,-4 14 1,1-3-12,3-11 0,1-7 0,0 4 3,0-3 0,2 0 4,-2 6 1,2-3 0,-1 2 1,-1 12 1,-1 1 0,1 1 1,1-3 0,0 1 1,0-1 1,1-1 0,0 0 1,1 1 3,0-1 0,0 0 0,1 0 3,0-1 1,1 1 0,-1 0-4,1 0 0,0 0 0,1 0 3,-1 1 1,0 0 0,2-3 3,0 2 0,2-4 0,-1-1 0,0 4-4,1-3 1,-1 2 0,1-2 0,-2 3 0,2-3 1,0 1-1,-2 4-1,1-1 1,-2 4 0,1 0-6,0-3 0,0 1 1,0 0-5,0 0 0,1-1 1,0 1-7,0-1 1,0-1 0,0 1-8,1 0 1,0 0-1,0 0-5,0 2 0,0 0 0,2-4-31,4-5 0,3-5 1,1-1-1,-3 7 44,-4 6 0,-2 4 0,2-3 11,1-2 0,3-4 0,-2 2 0,-3 8 2,-3 4 1,-3 4 14,10-24 0,-8 14-34,-9 10-84,-5 13-548,-5 9 363,-19 24-61,7 3-79,-15 19-128,13-2-214,-2 3-216,2 3 0,-2 2 0,0 4 0,-1 1 0,-3 4 0,-4-1 0,-3 1 0,-6-2 0,2-5 738,2-7 0,14-18 0,6-8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26.156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8243 3352 10087,'29'2'983,"-4"-1"0,-18 2-194,3-2-593,2 0-27,2 0-12,2-1-6,2 0 140,9 0-151,-7 0-5,8 0-7,-11-1-21,1 1-18,-1-2-21,-1 2-12,-2-1 16,2 1-49,-5 0-12,1 0 23,-5 0-1,3 1-5,-1 0 11,4 0 1,0 1-7,2-2 1,2 0-6,2 0 39,15 0-33,-6 0 5,11-2 11,-10 0 1,-1 0 5,0-1-6,-2 1 0,-2-1 1,-3 2 5,-2-1 11,-3 1 79,2-1-6,-3 2-79,-1-2-16,-2 1-17,-3 0-6,1-1-5,1 1 6,4-1-1,2 0-5,4 0 11,18-2-23,-7 1 1,15-1 11,-12 2 5,2 0 1,17-1-18,-13 0 6,12 1 12,-20 0 16,-2 1 11,-1-1 12,-4 0-12,1 0-16,-1 0-11,-1 0-6,0 0 5,-1 0 29,10-1-29,-6 0 1,9 0-18,-8 0 12,17-1-12,-9 2 7,13-2-12,-14 2 0,1 0 0,-1 1 0,11 0-6,-14 1-5,8 0 0,-10 0 11,-12 1 0,2-1-11,-14 1 61,-2-1-5,7 2-29,-6-2 7,8 0-12,-5 0-5,1 0 10,1 0-16,0-1 6,1 0 0,-1-1-12,0 2 6,-1-2-6,-1 2 34,5-1-22,-6 0 11,3 1 16,-3-2 7,1 2-1,5-2 22,18-2-49,-2 0-12,19-1 0,-7 1 5,3-1 1,1 0 5,2 1-5,0-1-6,0 1 0,-1-1 5,0 2 9,-15 0 0,0 1 20,16-1-12,12-2 12,-22 3-6,-3 0 5,-3-1 12,-2 2 73,7-3-57,-9 3-10,8-2-18,-11 2-5,3 0-5,0-1-12,3 1 0,1 0 23,18-1-12,6 2-11,2-1 1,-3 1-1,-18 0 17,13 0-6,-14 0 6,8 0 0,-17 0 6,-2 0 5,-2 0-5,0 0-1,-2 0-5,0 1-5,-1-1-7,2 0-4,-1 0-1,2 0 0,0 0-5,2 0 10,0-1 12,14-1-16,-9 0 4,10-1-4,-3 1-7,-9 2 1,6-2-6,-12 2 5,-2-1-5,0 0 12,-2 0-7,9 0-10,3 0 5,2-1-6,-1 0-5,-7 1 16,2-1 12,15-1 0,-8 0-6,12-1 6,5 0-11,-11 2 5,11-2 0,-15 2 11,0-1 6,-1 1 6,0 0-12,-1 1 6,0-1-5,-1 0-1,0 0 17,12-2-27,-9 2 4,8-2 1,-11 2-6,1-1 1,2 0 4,2 0-16,0 0 12,2-1-1,1 1 0,-1-1 6,20-1-12,-15 3-5,14-2 17,-1 0 11,-10 0 0,2 0-20,-14 1 1,-1 0-6,14-1 0,-4 0 13,-6 1-10,2-2 5,0 1 12,22-3 10,-13 2-25,-16 1 1,0 0 13,15 0-16,0-1 5,1-1-5,1 1 8,-15 1 0,2 0 0,1-1 0,1 1 5,11-3 1,-1 1-15,-10 1 1,-2 0 2,-2 0 1,-2 1 2,11-2 0,-2-1 12,-2 2-12,-3-1 0,0 0-5,-2 1 5,-1 0 11,0 0-10,0-1-1,1 2-6,21-3-5,-24 4 0,0 0 3,1-1 0,0 1 0,0 0 0,-1 0 2,16-3 9,-12 4 0,1-1-14,20 0 7,-15 0 1,7 1 0,-5 0-14,17 0-3,-7-1 1,-4 2 8,-14 0 11,-3 0 12,-3 1-6,-3-2 5,-2 0 0,0 0-10,-2 1 4,0 0-4,0-1-1,-1 1-6,0 0 12,-2-1-17,0 1 0,-1 0 17,-3 0 5,0 0-5,-2 1 0,-1 0-11,-1 0-23,0 0 17,2 0 0,-4 0-23,2 0 12,-5 0 22,1 0 40,3 0-34,-1 0-6,4 0 0,9 0-17,-3 0 6,9 0 0,-6-1-22,1 0 22,1 1 0,2 0-11,0 0 22,0 0-22,-2 0 11,-1 0 0,-3 0-6,-4 0 12,-3 0 5,-2 2 11,-4-2-10,2 1 27,2-1-11,1 1 0,2-1-11,1 0-6,3 0-22,3 0 22,4 0 0,4-1-17,3 0 18,3 1-12,1-1 0,2 1-6,-1 0 6,-1 0 11,13 0-5,-15 0 16,9 0-22,-20-1 0,6 0 0,-10 0 11,3-1-11,-10 0 6,1 1-28,0-1 22,2 1 0,1-1 5,3 0 6,3 0-33,3 0 16,2 1-16,1-1 11,1 2 0,10-1 11,-11 1 22,6 0-11,-15 0 6,-3 0 0,-2-1-17,-3 0 5,-2 0-5,-1 0-11,-1 0 22,4-1 1,-2 0-7,5-2 23,12-2-17,-7 2-5,13-3-6,-13 3 11,-1 0 0,0 0 6,0 1-10,8-1-14,-7 1 7,6 0 57,-7 2 16,-7 1 151,0-1-140,-6 0-79,2-1 1,4-1 0,0 0-1,4 0 1,-3 1-1,6 0-21,-2 1-74,0 0 577,-7 1-481,4-2-12,10-4 1,2 0 5,10-4 0,-12 3-23,0 0-10,-2 1-51,-4 1-230,-3 1-14,-6 0 0,-2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6.79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8190 5893 18399,'52'-28'327,"0"1"1,0-1 0,0 4 163,-9 7 1,0 2-1,4-2 1,5 0-165,3-1 1,4 0 0,-1 1-1,-11 3 1,-2 0 0,5 0-132,-2 2 1,7-2-1,1 0 1,-1 0 0,-5 2 130,7-1 1,-3 1 0,2 1-210,-2-1 0,4 1 1,-1 0-1,-3 1-118,1 0 0,-2 2 0,-1 0-8,1-1 1,1 1 0,-1 1-8,0 0 0,0 0 0,-1 1-26,-1 0 0,-1 0 0,3 0-76,-3 1 1,3 0 0,-1 0 0,-2 1-26,-1-1 0,-2 1 0,2 0-88,8-1 1,3 1-1,-5 0-262,4 1 0,-6 0 295,-15 2 0,-3 0 1,23 0-1,-39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7.04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8351 5870 11459,'43'-10'196,"0"-1"1,0 0-1,0 1 1,-1 0 0,-2 0 294,4 0 1,-1 1-1,6-2 1,2-1-1,3 0 1,1 0-1,4-2 1,1 0-165,-20 5 1,1-1 0,3 0-83,2 0 1,2-2 0,2 1 0,-3 0 81,3 0 1,-2 0 0,3 0-83,-3 0 1,2-1 0,0 1 0,-3 1 81,-1 0 1,-2 0 0,-1 1-1,1 0 1,0-1 0,0 1-1,-2 0 1,1 0 0,-1 0-235,0 0 1,0 1-1,-1-1-300,20-4 0,-1 0-121,-3 0 0,-1 1-164,-3 0 0,1-1 164,-5 0 0,3 0 0,-6 0 164,-6 2 0,-2 1 0,13-4 0,-10 2 0,-29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7.30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8287 4982 16529,'49'-17'163,"-1"0"1,0 0 0,-3 3 0,3-1 0,-1 1 0,-4 2 327,12 0 1,-2 2-165,-2 0 1,2 0 0,-1 0-1,-10 3 1,0 0 0,0 0-189,3 0 1,0 1 0,1-1-138,2 0 0,0 1 0,0 0-10,3 0 1,0 1 0,0-1-10,2 0 0,-1 1 0,1 0-19,1 0 1,0 1 0,-1 0-3,1-1 1,0 1 0,-1 0 1,0 1 1,0-1-1,-1 1 4,-1 0 1,0 1-1,-1-1-19,-1 1 1,-1 0 0,0 0-62,-2 0 0,0 1 0,-1 0-183,18-1 1,-1 0-115,-5 0 1,-2 1-63,-7 0 1,-2-1-22,-8 1 0,-2 0-492,16 0 0,-22 0 0,-19 1 0,-66 2 738,22-1 0,-28 1 0,45-1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7.48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8824 4648 12170,'52'-23'196,"0"1"1,0 0-1,-1 1 1,-1 0 0,-3 4 294,6 4 1,-2 1-1,5-1 1,1 1-1,4-1 1,1 0-165,-18 5 1,1 0 0,-1 0-1,2 0 1,0 0 0,0 1-1,2 0 1,0 1 0,0-1-96,-1 1 1,0 0 0,1 1-355,-2 0 1,1 0-1,-1 0-28,-1 1 1,0 0 0,-1 0-125,18-1 0,0 0-180,-6 2 0,-1-1-38,-6 1 0,-4 0 0,-6 0 0,-3 1-492,16-1 738,-20 2 0,-18 0 0,-8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7.70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8763 4600 14781,'-60'14'327,"0"0"1,8-2 0,11-2 655,25-5 0,20-3-492,24-10 1,9-5 491,23-5-492,-5 0 1,4-2-1,-13 4 1,0 1-1,7-3 1,0 0-1,5-1 1,1 0-238,-17 5 1,1 1 0,0 0-255,2-1 0,0 1 0,1 0 3,2-1 1,0 1 0,0 0-6,2 1 0,0-1 1,1 1-5,0 0 0,0 1 1,0 0-8,1 1 0,0-1 0,0 2-15,-1-1 0,0 2 0,0-1-17,-1 1 0,0 1 0,-1-1-28,-2 2 0,0 0 1,-1 0-35,-3 2 1,-1-1 0,1 1-222,4 1 0,1 0 0,-4 0-164,0 1 0,-3 0 0,2 1 0,-8 2-492,-22 6 0,-28 6 0,-25 5 0,-13 2 738,-4 0 0,24-10 0,13-3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7.84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8929 4893 11386,'-50'30'196,"0"1"1,0-1-1,5-3 1,1 0 0,5-1 294,6-1 1,4 0 491,-11 14 0,23-10 0,18-9 0,14-8 0,14-7 0,15-8 0,15-6-492,-23 1 1,2-1-1,5-2 1,2 0-76,4-2 0,5-1-497,2 0 1,5-1 0,-1 0 3,-11 3 1,-2 1-1,3 0-10,-2-1 0,4 0 1,0 1-1,-3 0-72,2 1 1,-3 1-1,0 0-58,0 0 1,1 0 0,-1 1-111,-1 1 0,-1-1 1,-1 1-166,19-1 0,-2 0 0,-5 2 0,-2 1 295,-1 0 0,-4 2 1,3 0-1,-10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0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8416 5600 20376,'-53'24'327,"-1"1"1,5-4 0,19-5 655,33-11 0,48-23-492,-22 8 1,3 0-1,17-9 1,3-1-177,-2 2 0,1-1-296,6-2 1,2 0-17,-16 7 1,1-1 0,1 0-2,2 0 0,1-1 0,0 0-8,3 0 1,0 0-1,0-1-11,2 0 0,0 0 1,1 1-16,0-2 0,1 1 1,0 0-27,1 0 0,-1 0 0,1 0-43,-2 1 0,0 0 1,3 0-146,-2 2 0,2-1 0,1 0 0,-3 2-82,0-1 0,-2 2 0,1-1 82,-7 2 0,2 0 0,-1 1 0,-5 1 49,7-1 0,-8 3 1,6-2-1,-23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20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8323 5732 21788,'42'-10'245,"0"0"1,1-1 0,19-4 0,-2-1 245,-14 1 1,-2 0-1,6-1 1,2 0-376,3-1 0,3 0-131,-18 5 0,1 0 0,0 0-21,2 0 1,1 0 0,0 1-25,2-1 0,0 0 1,1 0-40,0 0 0,0 0 0,4 0-147,0 1 0,4-2 0,1 1 0,-3 0-82,3 1 0,-3-1 0,3 1 82,-7 1 0,3-1 0,-1 1 0,-6 1 49,13-2 0,-8 3 1,5-2-1,-25 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3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8241 6538 24454,'47'-5'159,"0"-1"0,0 1 0,0-1 0,0-1 0,-1-1-154,8-8 1,3-2-36,-12 6 1,5-2 0,1 0 0,-3 0-27,6-1 0,-1 1 0,2 0-12,0-1 1,3 0 0,0 0 0,-2 1-45,4-1 0,-2 2 0,-1-1-25,2 1 1,-1 0 0,8-1 136,-11 4 0,8 0 0,3-1 0,0 1 0,-5 0 0,-8 1 0,0 0 0,-8 1 0,6-1 0,1 2 0,0-1 0,0 1 0,1-1 0,-1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595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8277 7015 24045,'46'-5'106,"0"0"0,0 0 1,-1 0-1,0-1 1,-2-2-116,5-5 1,-1-2-6,6-1 0,3-1-20,4 0 1,2 0-5,-18 5 1,0 0 0,1 0-19,3 0 0,0 1 0,1-1-25,2 0 1,-1 1 0,2 0-2,0 0 0,2 0 0,-1 1 14,0-1 1,0 1 0,3 1-90,0 0 0,4 1 0,0 0 0,-4 1-171,3-1 0,-3 2 0,3-1 82,-6 2 0,4 0 0,-2 0 0,-4 1-246,13 1 0,-6 1 295,-7 1 0,-6 0 1,4 1-1,-22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4:28.140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8173 3629 10194,'27'12'983,"0"-1"0,-7-5 0,4 1-492,6-1 1,3 1 491,10 0-492,-8-1 1,2 0 387,25 1-756,-13-2-78,-17-2 0,0 0 11,14 1-12,0-1-4,0 0 16,2-1 28,1 0 16,3-1 24,2 1 55,3-2 0,4 0-123,-22 0 0,1 1-13,1-1 0,3 0 0,0 0 102,12-1 1,-2 0-73,-10 0 0,1 0-12,13 0 1,0-1-4,-14 1 1,-1-1-11,0 1 0,1 0-4,0-1 1,0 1-9,0-1 1,0 1-9,-1-1 0,2 0 31,15-1 0,0 0-26,-14 1 1,0 0-1,12-2 1,-1 1 2,-18 0 1,-2 0 2,1 1 1,-1-1 13,0-1 0,0 1 3,1-1 0,-1 0 0,-1 0 0,1 0-8,-1-1 0,1 0-12,0 1 0,1 0-2,-1-1 0,1 1 47,19-1 0,0-1-50,-12 2 0,-1 0-1,16-1 1,-1 1-12,-16 0 1,-2 1-3,1 0 0,0 1 2,0-1 1,0 0-12,-2 0 1,-1 1 5,0 0 0,0 0-6,-2 0 1,-1 1 5,0-1 0,-1 1 0,-2 0 0,0-1-9,0 1 1,-1 0 11,29-1-12,-3 1 12,-1 0 0,-3-1 0,-2 1 0,-3-1-1,0 0 12,-4-1 0,0 1-5,-1 0 5,1 0-6,1-1 0,-13 1 1,1 0-1,19 0-8,-18 0 0,-1 0 9,15 1 5,1-1 0,-1 1-6,2 1 1,-1 0 5,-1 0-12,1 0 1,-1-1-6,-2 1-5,1-1 0,-3 0-1,1 0 6,0-1-16,0 0 5,2 0 0,-1-1 0,-12 1 0,1 1 0,17-2 8,-7 0 1,0 1 2,7-1-9,-19 1 1,1 0 0,0 1 0,0-1 3,17 0-6,-17 2 0,0-1 5,13 0-5,-13 1 0,1 0 17,19 0-6,-18 0 0,-1 0 6,16 0 6,0-2-12,3 2-6,-1-2 7,2 0-7,0-1 1,2 1-1,1-1 1,2 0 11,1 0-12,-18 1 1,0-1-1,-10 2 1,-1-1-9,11 0 1,-2 0 7,14 0 6,-2-1-11,-3 1 6,-1-1 0,-1 0-6,-1 1 5,0 0 1,0-1-6,-12 1 0,-1 1 0,21-2 0,-19 1 0,-1 1 0,15-3 5,-1 2-5,-1-2 17,-2 2 0,-1-2-6,-2 1 6,-2-1-6,-1 1-11,-2 0 0,0 0 0,-1 1 0,0 1 0,-2 0 6,0 0-1,-2 0-16,23-2 22,-21 2 1,15-1-1,-31 1 0,-1 0 0,-3-1 6,0 0-6,-1 0-22,15-2 17,-9 1-6,14-1 5,-14 2-5,2 0-5,0 0 10,0 0 1,0-2-12,-2 2 12,1-2-6,-2 1-6,1 0 12,-1-2-17,0 0-1,2 0-4,0 0 16,3-1 0,0 0 16,15-3-27,-9 2 11,12-2 11,-14 3-11,1 0 6,-2 0 0,1 1-1,-2 0 6,-2 1-5,0 0 11,-2 1 16,9-1-5,-9 1-16,7-1 16,-7-2-17,-4 2-6,9-3-10,-5 1 10,1 1 1,0 0-12,-6 2 12,11-2-12,-7 3 12,9-1-6,-12 2-6,0 0 12,-2 0 0,4 1 5,-6-2-17,4 2-5,-6-2 5,0 0 1,10-1 5,-5 0 0,6-3 11,-7 3-17,0-1 1,0 0-6,0 0 5,-2 1 6,0-1 6,-1 1-6,8-1 11,-5 1-11,6-1 28,-7 1 5,4-1 85,1-1-45,-5 0 0,-3-1 145,-9 4-207,3-5-11,1 1 0,3-1-17,7 0 12,-3 4 5,7-2 11,8-1-11,-11 3-17,8-2-50,-19 2-261,-3 2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77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8529 7434 22891,'61'-3'128,"0"0"1,1-1 0,-11 2 0,-1 0 0,0-3-159,1-7 0,0-5 1,-2 2-31,-7 3 0,-1 0 1,0 0-42,3 0 0,1 0 0,0-1-58,3 1 0,0-1 1,1 1-57,0 0 0,0 0 1,6 1 17,-2 1 0,6 0 1,2 0-1,0 0 0,-5 1 107,-4 2 1,-3 0-1,-1 1 1,2-1 0,7-1-1,3 0 1,-3 0 0,-9 2-1,-10 3 1,0 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8.96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8282 7895 22942,'44'-6'40,"-1"-1"0,1 1 1,16-6-1,3-2 0,-4-1-109,-16 2 0,-4 0 0,3-1-25,14-4 1,3-1 0,-2 2-64,-13 4 0,-1 2 0,-1 0-171,1 0 0,-1 0 0,3 1 326,2 0 1,5 0-1,-2 0 1,-7 1 0,2 0-1,-3 1 1,18-3 0,-1 1-1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9.154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8201 8121 21065,'45'-16'196,"-1"1"1,1-1-1,11-3 1,1-2 0,0 1-6,-9 2 0,0 0 1,2 0-208,0-1 1,2 0 0,1 0-1,-1 1-16,6-3 1,-1 1-1,0 0-30,0 0 1,-1 1-1,-2 1-134,4-1 0,-2 2-179,0 1 0,-1 0-117,-3 2 0,0 1 0,-5 1 0,0 1 295,1 0 0,-4 2 1,3-1-1,-7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9.33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7915 8016 18192,'50'-38'327,"0"-1"1,0 2 0,-2 3 163,-11 11 1,0 3-1,5-3 1,0 0-1,6-1 1,0-1-408,4 0 0,1 0-82,4-1 1,1 1-24,-18 8 1,1 0 0,-1 1-29,2-1 0,0 1 1,0 0-57,0 0 1,-1 1-1,1 0-115,-1 0 0,1 1 0,-1 0-272,17-6 0,0 1 0,-4 1 0,-1 1 0,-7 3 0,-4 1 295,-6 1 0,-4 2 1,2 0-1,-16 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9.496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8282 7600 18309,'-56'13'327,"1"-1"1,7-1 0,8-4 655,19-5 0,12-6 0,17-13 0,6 0 0,16-13 0,6 5-403,11-5-826,-7 12 0,10-2 0,3-1 0,-5 2-82,-7 4 0,-4 1 0,6-1 82,10-4 0,8-2 0,1 1 0,-7 3 123,-4 4 0,-5 2 0,-4 2 0,-4 1 0,-3 0 0,1 1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9.677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8028 8105 23558,'62'-12'-328,"0"0"0,0 0 0,-3-1-164,-15-1 0,4-1 246,-1 3 0,6-1 0,3-1 0,-5 2 136,0 0 1,-2 2 0,1-1 0,8-3-1,3 1 1,-10 2 0,-19 6 0,1-1-1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5:49.82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7727 8761 25915,'49'-22'196,"0"-1"1,0 1-1,1-1 1,1 1 0,-1 1 112,-3 4 0,0 2 1,1-1-394,4-1 0,1-1 0,2 0-196,4 0 0,1-1 0,1 1 34,-13 3 0,0 1 0,2-1 0,1 1 156,8-3 1,3 0-1,-2 0 1,-6 2 0,-9 2-1,-4 2 1,-1 0 0,2-1-1,-1 1 1,0 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3:39.66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8439 3091 10104,'46'-4'20,"1"0"1,-2 0 0,-5 2 41,4 8 38,8 1 249,9-1-375,-26-3 0,1 0 136,3 0 1,3-1-815,3 0 0,1-1 821,4 0 0,1 0-69,4-1 0,0 1-337,5-1 0,0-1 326,-18 0 1,0 0-1,3 0-29,4-1 1,4-1 0,0 1 0,-2-1-313,5-1 0,-2 1 0,3-1 280,-2 0 1,3 0 0,0-1 0,-3 1-202,3-1 1,-3 0-1,0 0 193,4 0 1,0 0 0,0-1 110,0 1 0,-1 0 1,9-1-6,-12 1 0,7-1 0,3 1 0,1-1 0,-2 0 1,-4 1 22,4 0 0,-5 0 0,0-1 0,6 1-63,-13 1 1,4-1 0,2 0 0,1 0 0,-1 0 0,-3 0 0,-5 1 24,8-1 1,-5 1-1,-1 0 1,0-1-4,1 1 1,0-1 0,1 1 0,3-1-4,-8 1 0,3 0 1,1-1-1,2 1 1,0-1-1,-1 1-12,3-1 1,0 0 0,1 0-1,0 0 1,0 0 0,0 0-45,0 0 1,0 0 0,0 0 0,0 0-1,-1 0 1,0 0-26,-1 0 0,0 0 0,-1 0 0,0 1 0,-2-1 1,-3 1-16,10-2 0,-4 1 0,-1 0 0,0 0 40,2 0 0,0 0 1,0 1-1,-1-1-1,1 0 0,0 0 0,0 0 0,0 1 33,-1-1 0,1 1 0,0-1 0,0 1-18,0-1 1,-1 1 0,1-1 0,0 1 15,0-1 0,-1 1 1,1 0-1,-1 0 4,-1 0 0,0 0 0,1 0 1,3 0-12,-9 0 1,3 0 0,2 0-1,0 0 1,-2 1 0,-2-1 9,11 0 1,-4 0 0,1 0-1,2 0-5,-2 0 1,2-1 0,2 1 0,-1 0 0,-1 0 5,-2 0 0,-1 0 1,0 0-1,-2 1 0,-1-1-56,0 1 0,-3-1 0,0 1 0,2-1 6,-2 1 0,3-1 0,0 1 0,-1-1 0,-5 1-7,11-1 1,-4 0-1,-1 1-2,-1-1 1,0 1 0,-1 0 0,-3-1 0,0 1 0,2 0 31,-3 0 1,2 0 0,1 0 0,-4 0-30,2-1 0,-3 1 0,2 0 104,11-1 0,2 0 0,-5 1-115,1-1 1,-5 0-4,-1 0 1,0 0 5,-3 1 1,-1-1 2,-3 1 1,-1 0-7,-1 0 1,-1 0-6,-3 1 0,0-1 0,-3 1 0,0 0 465,-2 1 1,-2-1-404,27 0-52,-6 0-12,-7 1-11,-8 1 0,-5 0 1541,-6 1-1574,-6 0 2391,-3 3-2408,-6 0 20,-3 1 2162,-4-1-2235,-3 1-123,-1 0-134,-1 1 369,-4 0-997,0 1-526,-4 1-1787,0 0 3355,-3 0 0,6-3 0,-1-1 0</inkml:trace>
  <inkml:trace contextRef="#ctx0" brushRef="#br0" timeOffset="475">18470 2416 8335,'5'-11'-173,"-2"2"320,-3 9 652,0 0-550,62-39-3783,-43 29 3670,16-12 1,-4 4 1378,-25 17-858,-4 2 420,0 3-139,-2 2-257,-4 4-184,-2 3 2916,-3 5-3082,-4 3 332,-1 4-3432,-2 4 3129,0 3 151,0 3-254,5-7 1,1 4 234,0 6 0,2 1-273,0 2 0,1-1-1101,2 5 1,3-2 910,1-9 1,3-1-11,0 3 0,1 0-231,1 2 1,1 0 231,2 3 1,-1-1 4,1 4 1,1-1 381,-1 3 1,1 0-371,-1 2 1,0 0 12,-1 2 1,0 0-1,-1 1 0,-1 1 2,0-2 1,-2 4-267,-2-6 1,-2 7 0,0 0 0,0-4 238,-1-4 0,0-3 0,-1 3-11,0 5 1,-1 6-1,0-2 1,0-5 3,-5 12 0,0-5 230,-1 4 0,1-1-231,-1 1 1,-1 0-11,5-20 1,1 0 0,-1 0-4,1 1 1,-1-1-1,1 1-314,0 0 1,1 1 0,1 0 322,-1 0 0,1 0 0,1-1 0,-1 1 0,2 1 0,-1-1 2,1-1 0,1 1 0,0-1 45,0 1 1,0-1 0,1 1-44,0-1 0,1 0 0,1 0-1,-1-1 1,0 1 0,1 2 57,1 15 0,2 4 0,-1-2-56,-1-14 1,1-3 0,-1 3-1,2 12 1,-1 3 0,1-4 11,0 2 1,0-2-3,0-1 1,-1 1-4,1-1 0,-1 1-8,0-2 0,-1 1 5,0-1 1,0 0-1,-1-1 1,0-1-1,0-1 0,-1 0-2,0-2 0,-1 2-11,0-7 0,1 4 1,-1-3 166,-1 6 0,0 3-172,0-5 0,0 7 0,-1 0 1,1-7-17,-1 4 1,0-1-16,-1-7 1,1 6-1,-1-1 1,1-7 63,0 0 1,0-4-122,-1 14 0,-1-1-62,2-18 0,0-1-438,0-1 0,-1 0 144,1-1 1,0-1-721,0-1 0,-1 0 1133,1 3 0,1-3 1,-2 3-1,1-3 0</inkml:trace>
  <inkml:trace contextRef="#ctx0" brushRef="#br0" timeOffset="2051">7797 8190 8982,'0'-5'4039,"0"1"2038,0 4-5685,54-53-146,-41 41-98,17-18 1,-6 10 187,-24 27-34,-1 4-106,-1 4-50,-2 4 39,-5 15-118,1-7-28,-4 12-627,2 4 616,3-9-11,-1 12 0,4-13-11,1 1-1,1 0 1,-1-1-1,-2 17 1,1-12 5,-2 13-5,0-16 11,-1 1-6,-1-2 0,-1 1 11,0-1-10,0-1-1,-2-1-6,1 0 1,0-2 0,0 0-6,2-1-147,0-1 147,2 9-6,2-9 6,2 5-16,1-11-7,3-3 12,3-1-6,2 0 12,3-4 5,1 1 628,2-2-628,9 4-6,-2-5 18,8 2-24,-5-5 12,3-2 6,5 0-12,2-1 168,5-1-173,25 0 0,-11-1-1688,-16-3 0,1 0 1699,21 0 0,-10-1 0,3-1-693,-11 0 0,1-1 696,16 0 0,1-1 11,-12-1 0,-2-1-3,4 0 0,1 0 0,2-1 1,0 0-1,2-1 0,0 1-3,1-1 1,1 0 7,0 0 1,1 1-17,0-2 0,1 1 6,-1 0 0,3 0-1,-4 0 1,4 0-1,-2-1-601,-12 3 0,-2-1 0,3 0 597,11-1 1,3-1 0,0 0-12,0 0 1,1 0 0,1 0-290,-12 2 0,2-1 0,-1 1 0,1 0 300,1-1 1,-1 0-1,1 1 1,-1-1 86,-1 1 1,1 0 0,-1 0-1,-3 0-88,3 0 0,-3 1 0,0-1-57,0 1 0,1 0 0,3-1 61,1 0 0,3 1 0,1-1 0,-3 0-4,5 1 0,-4 0 0,4-1 0,-4 1 0,3 0 0,0 0 0,-4 0 0,1 1 0,-3 0 0,0 0 4,1 0 0,0 1 0,-1 0-4,0-1 0,-1 0 0,4 1-82,-2 0 0,5-1 1,-1 1-1,-2 0 84,1 0 0,-2 0 0,5-1-46,-8 2 0,6-1 1,1 0-1,-1 0 1,-7 0 45,5 1 0,-6-1 0,2 1-2,-3 0 0,2-1 0,-1 1 0,-3 0 0,19 0 0,-3-1-3,-1 1 0,1 1-6,-2-1 1,0 0 8,-1 0 0,-1 1 0,1-1 0,0 0 0,-1 0 0,0 1 194,1-1 1,1 0-195,-3-1 0,6 1 7,-8 0 0,7 0 0,0 0 0,-4 0-4,-5 0 1,-4 0 0,4 0-1,5-1 0,6 1 0,-1 0 0,-7 0-3,-10 0 0,-5 0 0,1 0 95,0 1 1,1-1-1,0 0-92,19-1 0,1 0-153,-2 1 1,0-1 160,-2 0 0,0-1-6,-1 1 1,-1 0 0,-2-1 0,0 0-6,-1-1 0,1 0 0,-4 1 0,2-2-8,-6 2 1,3-1-1,-3 0 8,7-1 0,0 0 31,-8 1 1,1 0-1,-3 1-23,3-1 1,-2 0-4,1 1 1,-1 0-9,1 0 1,0 1 2,-1-1 0,1 0 259,1 1 1,-1 0-257,0 0 0,-1 0-3,1 1 0,0 0 252,-2 0 1,1 0-264,-1 0 0,-1 0-1,0 1 1,-1 0 17,-1 1 0,-1-1-6,0 0 0,0 1 0,-2 0 0,-1 0 154,-1-1 0,1 1-157,11-1 0,-1 1 0,-13-1 1,-1 0 2,9 0 0,-1 0 51,8-2-45,-4 1 11,-9-1 0,-2-1-12,8 0 961,18-2-955,-36 2 0,-4 1 2390,-3 0-2401,-5 1 1378,-1 0-1389,-6 1 1441,-1 1-1441,-3 0 223,1 0-212,0 0 5,2 0 6,2 0-16,2 0 10,2 0 7,0 0-12,1 0 5,1 0 6,0 0 6,7 0-17,-5-2 6,6 2-6,-6-3-6,2 1 12,0-1-12,2 1-5,1 0 5,2 0-10,-1 1-1,1 0 6,-1 1-1,-2 0 1,-2 0 0,1 0 11,-7 0-11,1 1 11,-6-1 0,-3 1-17,0-1-61,-1 0 66,1 2 35,-1-2-1,3 2-11,1 0 6,2 1-17,2 0 17,7 0-17,-2 0 11,5-1-5,-5 0 5,1 0 0,-1-2-5,-2 1 16,-2 0 34,-3-1 45,-3 0 57,-1 0 1113,-3 0-1198,1-2-6,-1 0-6,2-3 29,0 1 0,-1 0 5,1 0 101,-1-1-101,1 1-11,-1-1-17,-1 2-16,0-1-23,0 1-45,0 0-230,-3 1-145,-1 0-554,-4 0 946,-5 2 0,7 0 0,-2 0 0</inkml:trace>
  <inkml:trace contextRef="#ctx0" brushRef="#br0" timeOffset="2798">18638 2462 12864,'1'-7'2268,"0"1"-212,-1 6 252,0 0-1872,-4-6-212,2 7-28,-4-3 51,5 14-175,-1 0-32,1 8-18,0 0-72,0 3-152,0 2-481,0 5-3574,-2 1-4105,1 0 8362,0-5 0,1-12 0,0-6 0</inkml:trace>
  <inkml:trace contextRef="#ctx0" brushRef="#br0" timeOffset="4492">8338 3055 16548,'-41'0'512,"0"0"0,3-1 0,8 1 1384,22 0-1598,1 0 733,2 0-751,3 0 613,0 0-610,7 3 658,-1-2-932,6 4-41,-2-2 26,1 2-58,2 0 5,1 1 26,2 1-40,3 1 462,1 1-54,4 0 118,2 0-20,2-2 41,3 1-569,4-2 527,2-1 120,5-2-217,-8-2 1,2 0 327,23 0-1960,-19-1 1,1-1 1900,22-1-92,2-3-676,-30 2 0,0-1 399,1 1 0,0-1-33,1 0 1,0 0-48,0 0 1,0-1-34,2 1 1,0 0-7,0-1 1,0 0-657,2 1 1,0-1 603,0 1 1,1-1-37,1 1 1,0 0-26,1 0 1,0 0-5,0 0 0,1 0-10,-1 0 0,1 1-251,-1-1 0,1 0 242,-1 1 0,0 0 158,0-1 1,0 0 7,0 1 0,0 0 7,1-1 1,-1 0 12,1 1 1,0-1 1,1 1 0,0-1 16,1 0 0,0 0 3,1 0 0,0 0 4,1 0 0,0 0 198,0 0 0,0 0-372,0 0 1,1 1-6,-1-1 0,0 0 1,0 0 0,0 1 4,0-1 1,0 0-5,0 0 0,0 1-2,0-1 0,1 0-78,-1 1 1,1-1-394,0 1 1,0-1 316,-1 1 0,1 0-8,-1 0 1,-1 0-256,1 0 0,-1 0 248,-1 0 1,0 1-8,0-1 0,-1 0 364,0 1 1,1 0 1312,18-2 0,1 1-1253,-17 0 0,2 0-26,3 0 1,5 0 0,-5 0 103,-4 1 1,-3-1 7,16 0 0,-1 0-295,-18 1 1,-1 0-51,0-1 0,0 1 0,1-1 0,-1 1 0,1 0 0,-1-1 0,1 1 0,0-1-365,0 0 0,0 0 327,0 1 1,0-1 98,-1 0 1,0 0-92,0 0 1,-1 0-3,-1 0 0,1 0-140,-2 0 1,1-1 143,-2 1 1,0 0 1,0 0 1,-1 0 53,-1 0 1,0 0-3,0 1 1,-1-1-13,-1 1 1,1 0-9,-1 0 1,-1 0-12,0 0 1,0 1-41,30-1-32,-2 0 0,-1 1-31,-2 1 11,-1 0 1,0 0 8,-1 0 13,-2 0 0,1 0 48,-16 0 0,-1 0-47,20 1 51,-20 0 0,-1-1-18,12 1-123,0 0 10,-1-1 20,-3 0 6,-1 0 4,-2 0 2798,-2 0-2580,-1 0-94,-2 0 0,0 0 0,0-1 0,-2 0 0,1-1 0,-1-1 0,1 0 0,0 0 0,1-1 0,3 1 0,2-1 0,3 2 0,4-2 0,3 1 0,4 0 0,4 0 0,3 0 0,-30 2 0,1 0 0,1-1 0,0 1 0,-1 0 0,1 0 0,1 0 0,0 0 0,-1 0 0,0 1 0,0-1 0,0 1 0,0 0 0,0-1 0,-1 1 0,-1 0 0,1 0 0,-1 0 0,32-2 0,-3 2 0,-1-1-64,-3 0-43,-3 0 72,-16 0 1,1 0-16,20-2 25,-20 2 0,0 0 117,17-2-21,2 1-586,-14 1 0,1-1 473,-10 1 1,1 0-14,11 1 0,-1-1 716,-12 1 0,-1-1-736,1 1 1,-1 0-7,1 0 0,-1 0-482,-1-1 0,0 1 389,30 0 159,-5-1-39,-3 0 45,-5 1-130,-4-1 31,-3 0 16,-3 0 27,-1-1 13,-2 0-3,0 0 23,-1-1-17,1 1 775,-1 0-639,0-2 27,-1 2-162,1-2 1528,-1 1-1480,-1 0 0,-2 1 0,-3 0-30,-3 0 60,-3 1-30,-3 0 0,-4 0 0,-2 1 0,-2-1 0,-2 0 0,-1 0 0,2-1 0,-1 1 0,2 0 0,-1 0 0,7 0 0,-3-1 0,6 0 0,-6 0 0,-1-1 0,0-1 0,-2 0 0,-2 0 0,-2 0 0,-2-1 0,0-2 0,-1 2 0,0-2 0,-1-1-77,1 1-812,1-2 120,0 3 305,1 0 153,0 0 452,2 0 141,6-3 275,-2 3 83,6-2 16,-4 2-422,1 0-234,1 1 0,5-1 0,-6 2 0,2-1 0,-10 3 0,-3 1 0,0 0 0,-4 1 0,-4 0 0,0 0 0,-4 0 0,-1 0 0,2 0 0,-1 0 0,3 2 0,0 0 0,1 0 0,0 2-2065,-5 3 2043,0 1 1,2-2 0,2-3 0</inkml:trace>
  <inkml:trace contextRef="#ctx0" brushRef="#br0" timeOffset="26835">8204 3151 20643,'-3'-56'-265,"0"9"158,3 45 203,0-1 4,0 2 277,0-1-79,1 10-178,0-1-243,2 7 261,0-3-87,0 1-90,1 1 63,-1 2-242,1 2 12,-2 0 158,0 2 221,-1 1-10,-1 1 193,-3 11 123,1-7-50,-3 10 17,0-10 50,-1 1-58,0 2-69,0 0-22,0 2-87,0 0-91,1 3-1009,0-1 866,2 1-117,0 1-6,1 1-32,-1 1 9,2 0-3007,-2 17 3047,1-12 15,-1 13-119,1-14 240,-1 1 32,-1 2-523,0 1 590,-2 1 86,-1 2-43,-1 0 70,1 2-50,-3 1 34,2 0-47,0 1-28,1 2-226,1 0-92,1-1-183,0 0-395,1-2 345,1-1-41,-1 1 27,1-1-9,0 2 199,0 1 32,-1 0 175,0 1 22,0 1 10,0-1-1,-1-1 7,-1 1 1,1-15 0,0 0 18,-2 19-32,2-19 1,0-2 42,-3 14 2061,2-2-2078,-2-1 165,2 1-1019,0-1 807,0 1-184,0 0-1,0-1-12,1 1 258,0-1-274,0 1 36,2-14 1,0 2-5,-3 18-16,3-17 1,0-1 188,-1 15 4,1-14 0,-1 0-1849,-1 19 1853,2-19 1,-1 0 24,-1 12-5,-1 2 8,0 1-8,0-1 2,2-14 1,0 0-62,-2 19 60,2-8 0,-1 1-4,2 7-22,0-19 1,1-1-3,0 14-7,0 0-19,1-2 145,1-1-12,-1-1 15,0 0-1,-1-1 17,1 0-10,-3 0 35,2 1-158,-2-1-127,0 0 16,-2 1 5,0 0 7,-2 1-13,1 0 7,-1-1-26,1 0 154,0-1-11,1 0-3,2-1-16,-1 18-6,3-30 1,1 0-13,-1-1 1,1 2 2,0 11 0,0-1-18,1 2 20,0-11 0,0-1-16,0 2 0,0-1-9,-1 1 13,1 0 28,-2 1 11,1 0 18,0 0-17,0-2 6,0-1 5,1-1-17,-2-1 749,2 14-909,-2-11 2181,2 9-2188,-1-16-10,1-2 2,-1-2-34,1 0-32,0-2 1134,0 1-1255,0-2 307,0 1-2162,0-1-7627,0-3 9414,0-2 0,0-8 1,0-3-1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4:58:57.51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1236 1170 26977,'-1'-51'-60,"1"0"0,-1 11 0,1 4-667,0 3 639,0 19 526,0 3-549,0 9 39,1 14-37,0 7-983,1 14 1134,0 0-16,0 6 30,-2 6 11,-1 3 70,-3 3 85,-3 4 159,-3 1 99,-2 3-4,0 0-16,0 0-96,2-5-136,5-3-246,3-6-263,8-5-534,4-5-422,8-6-607,6-5 286,2-5 369,5-7 456,3-5 450,2-4 281,4-6 633,3-3 409,1-6 706,2-4-1522,-14 0 0,0-1 609,16-10-629,-17 8 0,-2-1-26,7-8 2574,-3-1-2718,-4 1 158,-5 1 46,-5 1-147,-6 3-110,-5 2-165,-4 3-442,-2 2 238,-3 2 104,-2 1-624,-2 1 759,-4-6 547,3 1-1423,1 0 188,2 2 537,3 7 276,-2 1 222,1 2 33,0 1-106,-1 2 26,1 2-143,-1 2 1093,-1 3-484,-1 5-402,-2 5 74,0 4-170,-2 3 149,-2 4-447,1 1 471,0 2-1165,3 0 399,2-1-1,3-1-146,4-1-194,3-2-2206,14 4 2133,8-3 1,-9-7 0,0-6-1</inkml:trace>
  <inkml:trace contextRef="#ctx0" brushRef="#br0" timeOffset="356">2092 1186 19925,'-5'-4'888,"1"1"1091,4 3-1202,-36 23 615,32-12-1228,-24 19 465,43-19-1148,1-2-2,1-2 817,-1-3 138,4-2-801,-5-2-484,3-5 695,-7-2-249,-2-4 943,0-3 86,2-11-438,-4 5 70,0-10-3334,-4 10 3259,-2-2 99,-1-5-513,-4 7-114,-2-3-7,-2 11 39,-10 1-90,3 6 28,-7 1 51,-4 12 3421,7 1-3385,-7 9 161,10-1-53,3 3 17,3 2-132,5 0-158,2 1-186,6-1-352,5 3-527,6-2-6071,14 10 2447,-6-11 5015,6 4 1,-18-18 0,-4-3 0</inkml:trace>
  <inkml:trace contextRef="#ctx0" brushRef="#br0" timeOffset="615">2613 1202 18699,'-40'-20'80,"-1"0"0,3 0 0,11 11-2839,24 14 2787,1 4 1505,2 4-1477,9 13-50,0-3-6,8 12-11,0-7-29,3 2 750,1 1-755,3 2 711,0-1-750,0 2 2224,0-1-2308,-4 1-23,-3-2-17,-4 1-21,-6-3-393,-9 10 174,-6-12-196,-8 6-458,-4-15-204,-3-2-3860,-2-4 932,-1-4 4182,-2-4 1,13-2 0,1-3 0</inkml:trace>
  <inkml:trace contextRef="#ctx0" brushRef="#br0" timeOffset="774">2508 1260 18283,'-40'21'-79,"6"5"-3982,22 9 3786,0 4-195,2 4-341,3-10 1,1 1-4106,1 1 1,1 0 4661,-1-2 0,0-2 0,2 10 0,1-30 0</inkml:trace>
  <inkml:trace contextRef="#ctx0" brushRef="#br0" timeOffset="1117">2997 1498 15670,'0'-5'3338,"0"1"-448,0 4-2576,15-69-3939,-7 41 3731,1-13 1,2-2-35,6-2 23,-3 6-1513,5-16 1462,-4 10 48,-2 5 1,0 0-247,1-9 215,-4 13 1,-1 1 240,-6 0 1039,-4 13-1189,-3-2-29,-3 14-17,-2 5-33,1 2 854,1 3-876,-4 12 3178,3 0-3139,-7 40-73,9-17-749,-3 26 743,6-21 6,3 2 0,-1 1-23,2-1-11,3 1-33,2-3-1038,2 1 926,4-1-96,1 0-106,3-1-173,1 0-661,3-2 116,1-2-2248,1-2 608,0-3-2572,-1-3-2069,-3-4 7363,-3-7 0,-8-7 0,-3-5 0</inkml:trace>
  <inkml:trace contextRef="#ctx0" brushRef="#br0" timeOffset="1299">3113 1353 16275,'-8'-2'4021,"1"0"-3282,7 2 472,0 0-1486,-20-34-1254,53 23-589,-21-25-2323,19 32 0,6 6-2337,10-3 6778,-4 1 0,-21-1 0,-9 1 0</inkml:trace>
  <inkml:trace contextRef="#ctx0" brushRef="#br0" timeOffset="1991">897 2195 28829,'-38'11'1416,"0"1"0,-19 6-310,63-13-3879,7 0 1916,9 0 774,9 0 182,10-2 187,11-1-239,-20-2 0,1 1-283,6-2 1,1 1-27,6-1 1,1-1 905,6 0 1,1-1-224,4-1 1,3-1-240,-19 2 0,2-1 1,0 1-36,2-1 0,1 0 0,0 0-73,2-1 0,1 0 1,-1 0-36,3 0 1,-1 1-1,1-2-31,0 1 1,1-1 0,0 0-25,0 1 1,-1-1-1,1 0-5,0 0 1,1-1-1,-2 1-35,1-1 0,-2 1 0,1-1-31,0 1 1,-1-1 0,1 0-93,-2 0 0,-1 1 0,1-1-218,-2 0 0,1 0 0,-1 0-567,-1 0 0,-1 0 1,-1 0-2086,16-2 0,-2-1 3070,-8 2 0,-5 0 0,4 0 0,-22 3 0</inkml:trace>
  <inkml:trace contextRef="#ctx0" brushRef="#br0" timeOffset="2444">4425 918 29928,'-42'-10'-205,"-1"0"0,4 1 0,6 5 455,14 9 1564,0 5-424,2 2-1390,2 2 0,4 1 0,2 3 0,5 1 0,1 1 0,7-1 0,2 1-1625,5-2-942,4-2 584,2-4 902,3-2 441,1-3 706,0-4 147,1-1 652,0-4 431,-2-3 414,-2-3-95,-2-5-488,-3-2-695,-3-2-409,-4-2-185,-3 0-231,-2-1-306,-3 1-231,-8-6-627,1 7-11,-7-1 674,4 9 309,-6 2 228,4 4 176,-4 1 164,6 3 126,2 3 325,-2 3-198,1 4-167,-1 3-188,1 3-278,0 3-266,-1 4-388,2 3-475,1 2-1091,2 2-2571,2 0-4643,2-3 9677,2-5 0,0-11 0,1-4 0</inkml:trace>
  <inkml:trace contextRef="#ctx0" brushRef="#br0" timeOffset="2741">4429 1478 27367,'-29'42'200,"-1"-1"0,2-3 1,13-8-471,31-19-1008,2-1 833,3-1 280,1-2 264,0-2 138,-1-2-89,-3-2 954,0 0-539,-8-3 864,-3-2-93,-6-3-1121,-4-2-653,-2-2-31,-4-2-226,-2-1-41,-1 0 30,-1-1-218,0 2-282,1-1 982,2 4 488,1 0-1,1 3 24,3 2-113,-1 1 136,2 3 23,-2 0 137,0 3 38,-3 4-1378,-3 4 1167,-5 7 1,8-8 0,-1 1 0</inkml:trace>
  <inkml:trace contextRef="#ctx0" brushRef="#br0" timeOffset="17264">5608 2612 18582,'7'-48'1133,"0"-1"0,0 6 1,0 7-865,-2 17-17,0 6-50,-2 8-62,-1 2-50,0 0-46,-1 2-4,0 1 21,1 2 18,1 3 72,2 13-67,-3 1-17,1 11-11,-4-1-363,-2 5 346,-4 4-11,-4 4 11,-2 2-16,-1 3-9,3-14 0,0 0 14,-4 16-23,3-13 1,1 0 11,1 1-12,-2 13 12,8-26-6,2 2 0,1-13 6,1-4 34,0-3 245,1-4-217,1-5-46,2-5 370,1-6-347,5-17-23,-1 4 7,5-14-12,-3 5 0,-1-5-2214,1-3 2186,0-3 40,0 0-1,0 0 50,2-14-563,-3 7 564,-2 4 16,-4 15-5,-5 19-17,-1 4-17,-2 3-22,-1 5-28,-1 1-6,0 3 2027,0 3-2016,-4 10-61,-4 27 33,3-3 161,-1 18-150,9-18 18,1 18-23,2-14 0,3 12 0,4-7-347,-1-14 347,1 6 16,-3-16-9,-1-5 4,-1-2 0,-1-2-22,0-4 630,-1-2-546,0-3-1,0-2 106,0-1 246,-2-7-381,-1-1-3,-1-7-9,1-1 3,1-4-12,1-2 7,0-4-30,4-11 11,1 7-3357,3-13 3382,-2 21-1756,-1-3 1727,-3 15-6,-1 3-25,-1 4-27,-3 1-14,-4 6-201,-24 28 75,9-7 428,-2 5 1,0 2-1172,2 2-535,-3 13 661,18-17-8179,6-3 8852,5-5 0,-1-11 1,1-6-1</inkml:trace>
  <inkml:trace contextRef="#ctx0" brushRef="#br0" timeOffset="17790">6256 2929 16107,'0'-7'2671,"0"1"-1707,0 6 2652,0 0-3297,-52 21-644,37-14 566,-38 15 101,51-19-66,0-1 178,4-1-274,0-1-79,3 0-34,3-2-31,2-2-13,3-3 494,1-1-393,2-1-20,0-2 146,0 0 226,-2-2 416,0-6-278,-7 5-149,-1-5-121,-9 7-258,-16-1 55,3 6 97,-12 0-204,9 6-185,1 4 315,-9 6 197,7 1 187,-10 11 271,11 0-344,2 0-161,7-1-235,7-7-355,2 0-196,2-2-240,3 1-3659,4-2 3564,4-2 289,13 0 299,-5-4 191,9 0 261,-8-3 147,-1-4 244,-1-1 259,-3-3 73,-1-2-136,2-8-410,-6 4-86,0-6-224,-8 6-254,-1 0-208,-4 0-110,-1 1-290,-3 2 3291,-2-1-3115,-3 3 288,0 1 187,-1 2 366,-2 1 175,1 3 191,-1 0 172,1 1 180,-2 2-355,2 2-618,0 4 0,0 3 0,1 1 0,1 4-3709,2 0 3670,0 5 0,4-10 1,2 1-1</inkml:trace>
  <inkml:trace contextRef="#ctx0" brushRef="#br0" timeOffset="19224">7518 2746 10002,'-4'-3'2206,"0"1"2874,4 2-4872,-44-28 4,29 20 7,-35-21-18,39 26 107,-6 2-156,4-1-1,-4 3 1,4 2 214,0 1-13,0 4-1,-1 2-50,-2 2-10,0 3-52,0 3-8,1 2-33,1-1-233,3-2-38,3-1-20,2-4 29,4-2 24,1-4 75,1-2 22,0-3 18,2 0 176,0-3 517,1-2 0,0-3-254,0-2 3,0-2-37,0-2-50,0-1 94,2-13-337,-2 11-511,1-9 46,-2 14 322,0 2-46,-1 1 16,0 2 46,-1 1-241,1 3-686,-1 0 38,-1 8-1026,-1 3-3088,-2 8 4970,-4 5 0,4-10 0,0 1 1</inkml:trace>
  <inkml:trace contextRef="#ctx0" brushRef="#br0" timeOffset="19727">7452 2863 23721,'-44'-38'-518,"1"0"0,3 3 0,5 9 196,10 21 956,-2 2 1343,1 1-1497,-1 2-107,1 2 7,1 3-153,2 3 716,2 4-12,1 4-460,2 2-173,0 4-160,1 1-73,2 3 359,2 0-657,2 0-2,3 0-162,3 1-22,3-3 267,3 1-293,3-3-148,4-2 810,12 4-726,7-7 213,3-3 218,4-8 414,-3-10 431,4-5-1097,4-6 1670,3-7 282,2-4-162,1-6-402,1-5-590,-4-3-468,-2-5 0,-6-3 0,-7-2 0,-5 2-472,-7 2-174,-5-5-123,-5 17-16,-5-1-31,-4 20-234,-4 5 74,-7 3 710,1 4 221,-2 6 1824,3 3-834,0 6-218,1 4-28,1 5 166,0 4-75,1 5-770,1 5-130,1 4-572,1 23-2610,3-12 2830,2-18 1,1 0-415,5 11-486,3-4 422,5-1-157,5-4-249,3-3-108,2-2-198,1-5-678,0-3-2426,1-4 4256,3-4 0,-12-5 0,-1-4 1</inkml:trace>
  <inkml:trace contextRef="#ctx0" brushRef="#br0" timeOffset="20175">8120 2540 29153,'-8'-38'-1309,"-1"0"0,-4-23 181,9 60 2276,1 4 229,-1 3-650,2 6-750,-3 18-159,2 1-420,0 14 854,2-5-560,0 4-88,0 3-1246,0 2 981,1 1 577,-1-15 0,-1 0-85,0-1 1,-1-1 182,0 0 1,-1-2 79,-6 19 103,1-22 151,-1-4 81,-2-4 72,2-3 82,0-4 621,3-3-522,1-5 1021,2-2-816,1-2 228,0-3-1335,1-2-598,0-5 154,1-4 73,1-4-20,2-4 12,2-2-109,3-1 299,3-1 1004,2 2 818,1 1-84,1 2-62,6-3-848,-5 9-419,5-2 0,-7 9 0,0 4 0,1 1 0,1 2 0,1 3 0,1 1 0,2 5 0,1 2 0,13 9 0,-7-3 0,10 8 0,-12-6-314,0-1-480,-3 1 29,-3-1 184,-5 0-122,-4 0-78,-5-2 198,-4-1 377,-6-2 646,-5 0 430,-7-1 455,-3-1 119,-19 2-796,8-4-648,-12 1 0,13-6 0,1-2 0,3-2 0,3-2 0,1-11 0,11 8 0,2-8 0</inkml:trace>
  <inkml:trace contextRef="#ctx0" brushRef="#br0" timeOffset="20465">9273 2570 22015,'0'-4'1322,"0"1"567,0 3 8,-113 2-1311,66 7-712,5-6 0,-7-1 0,3 8 784,-5 24 1,8 4-1078,17-16 1,1 0 750,-20 19 1,5 1 807,17-3-271,7-1-667,8 13-324,12-14-398,8 8-860,12-17 88,7-4 232,7-3 381,10-7 0,3-2-819,-17-6 0,-1 0 1303,23 2 0,-2-2-439,7-4-3393,-2-6 4388,4-3 0,-30 2 0,-3-2 0</inkml:trace>
  <inkml:trace contextRef="#ctx0" brushRef="#br0" timeOffset="21342">5469 4008 31457,'3'40'-2432,"-3"-4"1962,-5-24 1361,-5 1 296,-2-1-57,-3 1-176,-1-2-904,-9 4-50,5-4 0,-17 4 0,17-8 0,-8-2 0,11-4 0,-4-7 0,7-1 0,-1-7-24,6-12-1623,6 2-3064,-1-11 3565,7 4 402,4-1 569,4-2 467,6 5 1,3 1 371,5-7-1105,-4 10 0,1 1 1797,2 7-1453,0 3 1391,0 4 1090,0 3-1833,0 4-403,0 4-160,0 5 1648,0 3-2206,0 10 0,0 4-1100,6 9 1422,-2 5 0,-3 2-1445,-7 7 1066,-9-15 0,-2 1-948,-6 17 1050,-11 0 382,-8 3-320,-14-1 948,12-25 0,-2-1 158,-3 0 1,-2 0 95,-3-1 1,-1 0-90,0-1 1,-3 0-26,-15 5 0,-1-2-735,13-7 0,0-1 491,-9 2 1,1-2 182,-8-3-216,-5-5-405,22-8-251,-2-5 1246,23-10-2216,6 0 372,4-5-260,6 3 1452,4 1-636,20-16 483,-6 12 289,17-8 220,-10 16-1125,4 3 1777,3 3-409,23 2-1427,-10 2 569,-13 2 0,-1-1-420,18 4-260,2 3-198,2 0 77,1 2-983,-8 1 0,2-1-1294,11 3 2971,-12-1 1,-4-1 0,-20-5 0,-2 0-1</inkml:trace>
  <inkml:trace contextRef="#ctx0" brushRef="#br0" timeOffset="21790">6192 4338 20339,'6'-3'2833,"-1"0"-1614,-5 3 3349,0 0-4537,-4 13-70,1-10 500,-4 10-399,3-14-50,1 0-437,1-1-370,0 0 216,0-1 19,1 1 86,0 0-226,0 1 74,-2 1 764,1 2 351,-3 0 404,1 3-35,-1 0-6,1-1-60,0 0-3,2 0-12,0-2-625,1 0-174,0 0-350,6-5 505,-1 2-101,5-5 164,2 1-83,-3 1 137,1-1 60,-7 4 94,0-1-77,-2 2-807,-10-1 220,2 0-65,-8 0 137,-3 0-119,4 0 12,-3-1-25,7 1 181,2 0 365,2 1-293,1-1-110,2 0-62,1 1-1534,2 0-2870,1 3 4524,3 2 1,-2-1 0,2 0-1</inkml:trace>
  <inkml:trace contextRef="#ctx0" brushRef="#br0" timeOffset="22903">7198 4127 20205,'-15'-41'388,"0"0"1,2 3 0,-2 11-254,-5 23 297,-3 2-65,-3 4-32,-2 3 272,-2 5-80,-3 4 368,0 3 306,-16 15-5099,13-4 4815,-10 12-84,19-8 607,4 2-1112,4 1-136,7-1-483,4 0-154,6-3 691,18 8-1197,20-5 81,10-3 252,-16-18 1,1-4 21,22 1-13,6-3-286,-14-4 0,1-1-116,-11-1 1,1 0-1340,10-2 0,0 1-4358,9-3 7130,-9-1 0,-23 1 0,-9 1 1</inkml:trace>
  <inkml:trace contextRef="#ctx0" brushRef="#br0" timeOffset="23320">8003 4217 15769,'0'-3'4034,"0"0"1121,0 3-4937,-67-36-3279,33 29 3104,-8-11 1,-5 4 121,3 22 1,3 6 60,-14 2-286,11-2 1,1 1 192,1 3 211,4 1-169,5 1 867,7 0-808,2 16-186,13-13-168,6 11-87,13-18-239,9-4 91,7-2 80,6-3 26,6-4 186,-4-3 0,0-2-1525,19-5 1628,-16 1 1,0-1 156,13-9 32,0-4 155,-3-3-189,-3-4 84,-3-2-66,-3-3-62,-5-3-230,1-18-359,-12 10 203,-2-14-44,-12 15-8,-3-19-66,-3 17 250,0 9 0,-1 1 2557,-1 2-2476,-3-4 1273,1 18-1234,0 5 17,0 3 249,-1 4-307,2 5 659,-1 5-214,3 16-202,0 1-55,0 14 31,-1-3-29,0 23 23,1-11-1941,-1 18 1672,1-16-327,-1 1-738,-2 2 761,2 0-343,-1 0-485,1 0 1204,4-12 1,0-2 0,-1-2 0,3 12-1</inkml:trace>
  <inkml:trace contextRef="#ctx0" brushRef="#br0" timeOffset="23718">8650 4180 22589,'-45'-2'224,"0"0"1,4-1-1,8 4 1056,16 10-960,5 1 206,3-1-461,7 12-253,5-9-35,7 7-40,16-9 156,-2-5 17,14 0-75,-8-6 83,5-2-69,0-2 171,1-2-429,14-10 662,-12 1-164,8-6 62,-10-4 289,-13 4-439,0-7 85,-15 5-1,-6-10-16,-14-2-180,-2 3-7,-13 5 37,-1 14 55,-4 2 398,-5 5-284,-3 3 92,-1 3 64,-1 5-2934,3 2 3000,2 5-58,6 1-60,4 2-270,0 11-78,11-3-14,0 9-29,12-7-20,2 2 33,6 14-78,5-10 68,7 10-5,6-16 2465,6-1-2624,5-2-127,7-2-256,3-3-538,5-2 688,-9-6 0,0-2 0,-4 0 0,17 2 0</inkml:trace>
  <inkml:trace contextRef="#ctx0" brushRef="#br0" timeOffset="24988">5015 5722 19530,'-10'-54'416,"0"0"1,0 5-1,7 8-220,14 22 75,2-1-131,3 3 66,10-6-156,-4 7-27,12-3 21,-7 7-27,22 2-17,-9 5-886,15 0 869,-15 8-27,2 2-18,-2 6-22,-2 3-28,-3 4-17,-6 2 6,-6 3-246,-12 29 273,-13-15 24,-13 21 66,-6-32 0,-4-2-1464,-17 13 1518,13-13 0,-2-1 58,-14 7 17,1-3-196,2-2 409,-13 1-140,16-9-1973,-7-1 2013,22-12 0,5-2-12,4-4-28,5-1 1049,3-2-1111,3-3 177,3-2-215,0 1 3357,3-1-3391,1 1-40,3 1-5,3 1 28,3-1-28,3 2-12,5 2-22,17-1 6,-4 3-2602,15 1 2607,-9 4-16,1 1-610,3 5 609,0 2-5,0 4 6,-2 2-12,-4 3 6,-6 1-5,-7 3-1,-6 1 17,-7 1 12,-5 1-1,-2 0-128,-9 1 134,-5 0 6,-10 1-1,-7 2-16,-7-2 19,3-8 1,-2-2-748,-21 9 742,17-11 0,0-1 2,-17 2-16,1-3-6,2-3-39,2-2-811,-10-4 564,19-3-291,-3-4-389,25-4-4820,8-4-2840,5-2 8643,4 0 0,1 5 0,0 2 0</inkml:trace>
  <inkml:trace contextRef="#ctx0" brushRef="#br0" timeOffset="25177">5942 5902 17042,'0'0'0</inkml:trace>
  <inkml:trace contextRef="#ctx0" brushRef="#br0" timeOffset="27429">7324 5461 14775,'-20'-49'1359,"1"-1"0,3 9 0,0 8-1017,-9 11-124,6 16 1153,0 5-1282,-2 8-27,1 6-28,-1 9-6,2 7 72,2 7-84,4 6-566,3 5 545,3 6-7,4 4-5,2-12 1,1 1-12,1-10 0,1 1-66,1 5 1,0 4-1,1-3-88,1-2 0,0-1-112,1 15 0,-1 0-455,-2-13 0,-1 0-131,-1 2 1,-1 1-1457,-2 1 1,-2 1-79,-1 0 0,-1 1 2414,-5 7 0,1-4 0,-3 5 0,0-3 0</inkml:trace>
  <inkml:trace contextRef="#ctx0" brushRef="#br0" timeOffset="27561">6682 7003 9977,'-31'-53'1045,"-1"0"1,4 3 0,8 4-1252,17-13 878,9 1-56,4-2-90,7 1-95,4 2-128,-1 16 0,2-1-222,-6 12 0,2-2-31,4-3 1,2-2 0,0 3-60,-1 2 1,1 3-34,7-10 0,3 0-286,2 5 1,-1 2-472,-7 8 1,0 2-320,8-6 1,-1 2-6758,8-1 7736,-7 6 0,-16 11 0,-10 4 0</inkml:trace>
  <inkml:trace contextRef="#ctx0" brushRef="#br0" timeOffset="28096">8083 5586 20692,'-47'-27'166,"0"0"0,3 2 0,6 9-15,4 21 6,-2 3 11,-1 4 157,-1 2-190,1 4-2431,1 1 2375,4 3 489,-5 8-557,13-7 23,-2 11 57,19-18-46,3 3 11,7-10 28,3-1 5,5-4 29,3-2-18,3-1 1,2-3 22,3-2 1,2-4 1441,1-3-1392,0-1 12,-1-2 6,-3 0 21,-1 1 317,0-5-372,-7 6-12,0-2-50,-7 6-44,-3 4-23,0 1-17,-2 2-5,3 6 33,4 10 452,-1 4-491,3 9 0,-5 0 12,-1 5-12,-2 5-6,0 5-33,-2 5-326,-1 6 303,-3 5-1197,0-27 0,-1 1 1194,-1 3 1,-1 0-29,0 1 1,-3 2-213,-6 20 0,-2 2 92,4-14 0,-1 0 62,2-8 0,-1 3 0,0-1-177,-7 17 1,1-4 279,6-14 0,-1-3-545,-3 9 0,2-5 834,-2-3 45,5-16 190,-3-14-99,5-13-243,-2-14-5,5-11-31,6-2 0,0-2-48,3-25 94,2 17 0,1-1-153,3 9 1,1 0-17,1-2 0,2-1-81,2-1 0,2-1 33,1 0 0,1-1-39,2-1 0,1 1-37,1 2 1,2-2-269,11-11 0,1 2 103,-8 14 0,0 0-112,9-7 1,-1 3-155,-11 15 1,-1 3-1237,23-20-1919,-4 5 3735,5-2 0,-23 19 0,-1 2 0</inkml:trace>
  <inkml:trace contextRef="#ctx0" brushRef="#br0" timeOffset="28469">8675 5295 21377,'-10'37'54,"-1"1"0,1-3 0,2-2-26,5 8-6,-3 2-8,1-8 0,0 0 9,-6 20-1268,4-17 0,-1-1 1256,-4 16 1,0-2 93,-1-3-94,3-5 602,1-6-591,3-6 12,2-6 215,1-6-176,3-7 1767,-1-3-1560,1-5 1755,0-2-1901,4-11 284,1 0-334,6-11 148,2-1 15,14-13-118,-2 5-1456,10-9 1445,-4 10-34,1 2-466,2 2 438,2 3-6,1 3 23,16-2-56,-14 8-9,-6 6 0,-1 2-13,3 7 5,10 6-11,-18 8-23,-2 4-179,1 24-50,-11-6-494,-8 0 1,-2 2-1736,-9 13-2424,1-20 1,-1-1 4615,-7 8 0,4-20 0,3-8 1</inkml:trace>
  <inkml:trace contextRef="#ctx0" brushRef="#br0" timeOffset="33667">12035 1738 10847,'5'-51'1381,"1"-1"1,4-4 0,2 8-928,1 16 609,8-2-620,-15 35 365,-2 10-197,-3 10-51,-4 12-90,-3 9-1265,-6 11 957,5-23 0,-2 2-630,-2 5 0,1 1 599,-3 3 1,0 2-23,-1 5 0,-1 1-17,-1 4 1,-1 2-805,-1 4 0,0 1 749,5-16 0,-1 0 1,1 0-526,-1 3 0,0 1 0,0 1 525,-1 2 1,0 1-1,0 1-5,0 2 0,0 1 0,0 0 1,-1 3 1,1 0 0,-1 1-243,4-13 1,1-1 0,-1 1 0,1 0 253,-1 2 0,1 0 0,0 0 0,-1 1-129,1 0 1,0 1 0,0 0-1,0 0 175,0 1 0,1 0 0,-1 0 0,1 1-96,0 0 1,0 1-1,0-1 1,0 1 92,1 0 0,-1 1 0,1-1 1,0 0-71,0 1 1,0 1 0,0-1 0,1 0 27,0 1 0,-1-1 1,2 0-1,-1 1-14,0-1 0,1 1 1,0 0-1,0-1-10,1 0 1,-1 0-1,1 0 1,1 0-7,-1 0 1,1 0 0,1 0 0,-1 0-9,1-1 0,0 0 1,0 1-1,1-1-3,0-1 1,1-1 0,-1 1 0,1 3-13,0 2 0,1 3 1,0 2-1,0-2 0,0-3-16,0 0 1,0-3 0,0 0 0,1 2-19,0-1 1,0 3 0,0 1-1,0-2 1,0-5-93,0 13 1,1-5-1,0-1-127,0 0 1,0 0 0,0-1-247,0-1 0,0-1 0,-1-1-792,1-2 1,-1 0-1,1 0 1298,-1 4 0,0 1 0,0-7 0,0-6 0,0-4 0,0-2 0,0 0 0</inkml:trace>
  <inkml:trace contextRef="#ctx0" brushRef="#br0" timeOffset="34752">14462 2717 9037,'10'-47'1654,"0"1"1,-1 2-1,-2 5-752,-3-2-314,-2 1 1,-1 3 765,-1 2-150,-8-9-649,1 15-79,-9-5-95,2 17 746,-11 3-981,4 6 44,-20 4-122,14 10-24,-10 6 12,8 7-950,-18 21 933,10-4-25,12-10 0,1 1 8,-11 16 1,3 3-6,3 0-12,13-14 1,1 1 5,-3 15-11,3 13 646,12-24-635,8-4 224,4-4-202,18 2-5,-3-12-607,11 0 635,-8-14 1341,1-3-1324,0-5-3094,0-3 3133,-1-6-240,-1-4 274,-2-4 28,0-3-23,-4-3 106,5-15-134,-10 10 6,3-9-6,-10 16-11,-2 1-44,-1 5 502,-2 2-463,-1 3 11,-1 4 5,0 3 60,0 2-172,-1 3 3224,0 0-3235,0 14 0,1-1 0,-1 13-6,2-1 12,-1 3-63,0 5 7,1 3-34,-1 4-107,0 2-56,-1 2-705,3 13-39,0-13-891,3 7-3366,2-21-4583,0-6 9210,0-6 0,-3-9 0,-2-3 0</inkml:trace>
  <inkml:trace contextRef="#ctx0" brushRef="#br0" timeOffset="35066">14935 2791 14001,'-9'-5'3623,"1"1"-2452,8 4 1943,0 0-2660,-39 57-202,33-40-112,-14 14 0,6-3 174,22-23 56,-1-2 50,-2-1-17,-1-2 224,2-4-442,-1-2-17,2-5-22,-1 1-12,0-3 6,0 0 12,-1 1 16,-2 1 16,0 2 1,-2 1-34,-1 1-27,-2 2-24,-2 0-32,-3 2 16,-7 0-56,0 1-6,-5 0 6,4 2-17,1 0-28,1 0-27,2 0-29,4 2-56,2 0-106,3 2-252,1 1-556,2 2-1773,3 0-6986,2 1 9802,3-2 0,-4-3 0,-1-1 0</inkml:trace>
  <inkml:trace contextRef="#ctx0" brushRef="#br0" timeOffset="35765">15985 3038 10223,'16'-55'1157,"0"0"1,-1 5-1,-2 3 10,2-6-488,-5 6 784,-3 5-601,-6-6 519,-6 14-1067,-4-5-46,-4 17 1822,-5 4-1754,-11-1-241,4 9-16,-10 1 1987,7 8-2038,-3 5 17,-3 5-558,-3 7 536,-1 6-7,-4 6-4,0 5-12,-1 4 0,3 4 0,4 3-6,5 1-665,6-1 654,9-3-95,6-4 100,13 5 24,7-14-7,9 3 6,5-16-11,4-6 12,4-3 4,1-5 29,19-13-273,-12-1 268,13-12 566,-16 1-561,-1-4 11,-2-5 5,-2-2 1,-4-4 11,-2 1 78,3-15 314,-10 16-224,4-13-107,-15 29 99,-2-1-121,-5 14 273,-1 3-334,-1 1 835,0 3-875,-2 1 357,-4 9-368,1 0 0,-4 11-34,-3 12-16,3-2-29,-3 13-55,6-7-79,2 2-978,2 3 693,1 0-242,3 0-346,3-1-1177,4-2 207,5-3-1280,4-4-450,4-5-38,3-6 346,-1-6 3235,-2-7 1,-10-3-1,-5-3 1</inkml:trace>
  <inkml:trace contextRef="#ctx0" brushRef="#br0" timeOffset="36199">16420 2944 17724,'43'-46'885,"0"1"0,-4 3 0,-9 9-263,-20 19 1288,-4 4-1310,-2 5 98,-2 1-574,-2 9 288,-2 3-256,0 8-16,-4 6-28,-2 5 40,-9 24-1370,2-7 1235,4-13 0,0 0 5,-6 18-1336,0 3 1314,2 3-323,4-16 1,1 1 317,-4 20 13,6-23 0,1 0-8,0 8 0,1 3 34,3-11-6,0-7 1662,1-16-1651,2-11 1566,0-4-1560,0-7-34,1-4-5,2-8 0,2-5-1,3-7 1,1-6-270,0 5 0,2-2 253,6-23 2,-4 19 1,0-2 13,3-3 1,-1 1-3,-3 10 0,0 0-1442,3-10 1,0 2 1455,6-13-6,-2 3-200,0 2 189,-6 18 0,0 0 0,6-12 6,7-9 0,-8 25 966,0 3-972,1 3 0,1 4 0,0 3 6,1 3-23,7 5 6,-7 2 3281,5 7-3259,-11 3 12,-1 7 27,2 16-44,-6-3 56,-2 12-84,-7-7-23,-7 3 17,-6 0 17,-10 0-891,-6-2 902,-7-2-5,-5-1-12,-7-4-6,12-9 1,-2-2-34,-20 5-711,20-8 0,1-2 588,-12-1-113,5-4-279,8-2-617,9-3-1679,12-4 2867,8-4 0,5 2 0,3 1 0</inkml:trace>
  <inkml:trace contextRef="#ctx0" brushRef="#br0" timeOffset="36652">17473 2781 18683,'-31'45'463,"1"1"0,3-5 1,2-3-22,0 9-229,7-11 22,-3 10 894,6-5-877,5-11 5,-2 4-5,5-15 735,0-3-763,0-3 365,-1-3-270,-5-2 642,3-3-855,-3-2 458,4-6-497,1-2 6,1-4-28,1-4-11,2-2 16,2-17-33,5 4-6,2-14-22,14-13 19,-6 25 1,1-2-565,1 0 0,1 0 572,1 1 1,0 1-5,10-10 10,1 0-11,1 4 12,-2 1-3012,1 6 3006,-3 3 6,0 4-298,-1 4 298,-2 4-7,0 3-4,-2 2 709,1 4-710,-1 1-11,-1 3 3221,1 5-3237,-1 2 21,0 7 1,-1 4 5,-1 5 510,-1 5-521,-2 4-317,-3 4 328,-4 1-924,-2 2 913,-5-1 0,-7-1 0,-5-1 0,-8-3-557,-7-1 551,2-11 1,-2-1-12,-19 9-926,14-11 0,-1-1 926,-18 2 0,-3-3-1060,0-4 976,0-5-73,3-3-106,6-6 421,6-4-6638,1-23-3042,20 9 9484,1-12 0,17 24 1,0 3-1</inkml:trace>
  <inkml:trace contextRef="#ctx0" brushRef="#br0" timeOffset="37373">18036 2987 22286,'12'-47'59,"1"0"1,-1 2 0,-2 4-21,-1-5-362,3-6 340,3-8-269,-6 28 1,1-1 256,2-2 1,0-1-3,1 0 0,1-1 5,1 0 0,1-1 0,0 1 1,1 1-9,-1 1 0,0 1 5,0 2 1,-1 1 39,14-23-7,-4 7 74,-4 9 17,-4 7-6,-4 6 612,-4 8-667,-2 4 849,-3 7-900,-2 2 1395,0 3-1395,0 5 1273,0 5-1262,-1 6-11,-1 8 33,-8 25 1,-4 5-49,5-21 1,-1 0-576,-2 9 0,-2 4 0,1-4 567,-1-6 1,2-2-21,-1 3 1,1-1 0,1 1 0,0-1-9,3 0 1,1 0-9,1-3 0,1 1-54,8 26-2847,7-7 2780,9-8-44,3-6-506,2-8 405,-2-6-374,-2-6 217,-2-5 833,-3-6-1135,-1-4 2844,0-6-2895,1-4 930,0-6-576,2-5 383,0-4-25,1-2 106,0-1 50,0-1 57,-1 1 72,-1 1 42,-1 4 597,2 0-258,-8 9 34,1 2-62,-10 7 336,-1 2-498,-3 4 447,-2 2-470,-3 5-17,-3 3-105,0 0-57,-1 3 28,-2 8-146,5-6-22,0 6 28,7-5-22,5-5-6,2 1 11,6-7-11,4-2 22,2-3-16,3-2-6,3-5 0,2-3-6,1-5 45,21-26-55,-19 10-1042,12-21 1052,-25 17-5,-4-2-679,-2 1 690,-3 0 6,-3 2-1,-1 0 40,-3 4 11,-4 2 17,-2 4 11,-3 4 17,-4 3-45,-1 4 979,-3 3-984,-3 3-18,-3 3 1,-2 4 245,-3 5-257,0 5-56,-1 4 34,2 3-22,-1 6-12,2 3 18,0 5-3241,2 4 3207,2 4-45,2 2-639,4 2 460,5 1-168,4-1-208,4-1-263,2-2-471,5-2-1592,2-3-2787,4-4 5356,2 1 1,-5-18 0,0-1 0</inkml:trace>
  <inkml:trace contextRef="#ctx0" brushRef="#br0" timeOffset="37799">17260 3065 8741,'2'-8'5685,"-1"1"-3993,-1 7-359,13-62-3424,-8 36 2545,2-12 0,0 1 381,-5 12-464,-1 4 408,0-1 699,-1 3-818,0 2-111,0 2-95,0 3 1384,1 3-1570,1 3 1278,1 4-1361,2 3 0,1 4 0,1 5-6,0 5-5,0 7 94,-3 22-161,-5-4-1165,-5 20 1103,-7-8-34,-5 3-3,7-25 1,-1 0-953,-1 1 1,0 0 935,-1 0 0,-1 0 2,0-1 0,0 0-19,0-1 0,0-1-87,-13 25-112,2-5-263,4-4-723,3-3-4182,4-5 5392,1 2 0,7-19 0,2-2 0</inkml:trace>
  <inkml:trace contextRef="#ctx0" brushRef="#br0" timeOffset="38814">14066 4146 19528,'9'-52'839,"0"0"1,-1 5 0,0 7-711,0 7 126,1 5 894,-2 6-865,-1 4 544,-2 5-632,0 4 124,-2 3-370,-1 4 866,-1 1-798,0 14 198,-1 0-245,0 16-304,-2 2 321,-2 8-7,-2 8 20,-1 6-1815,-4 5 1822,5-27 1,-2 1 13,-3 14 1,-2 2-26,2-13 0,1 0-1332,-5 11 1,1-1 1373,-7 13 64,2-15 1,0-1-369,-4 10 307,6-16 0,0-3 176,-5 2-123,7-14 178,-1 2-27,8-14 1042,4-4-1170,2-4 3141,3-5-3208,0-3 653,1-16-687,5-8-6,2-2 40,12-15-29,-4 18-5,6-8-6,-3 13 17,1 0-22,1 2 5,1 1 6,1 4-23,0 2 12,0 3-6,22 1 5,-17 7-10,17 5 5,-23 7-11,2 7-1,9 17-8,-13-5 1,-1 3 2,12 17-741,-5 11 758,-20-28-11,-6-1-444,-7-1 449,-7-2-22,-8-2 17,-8 0-11,-6-2-12,-6 0-837,7-8 1,-1-1 747,-20 4 30,19-6 1,0-2-878,-11 0 600,5-5-45,5-1-448,10-6-8968,5-19 8492,13 9 1,3-9 0,7 18-1</inkml:trace>
  <inkml:trace contextRef="#ctx0" brushRef="#br0" timeOffset="39150">14820 4516 20337,'-43'43'213,"0"0"0,3-4 0,10-7-17,21-16 1405,4-3-974,2-1 271,2-5-517,2-1 224,3-6-325,2-5 754,4-1-866,2-6-23,2-2-22,3-2 107,6-12-146,-6 7 11,3-8-11,-9 11-5,-1 0-1,-4 4-11,-2 3 6,-1 3 0,-3 2 0,1 2-17,-1 2 5,0 1-55,-4 3-12,1 1 1,-3 3-12,0 2-45,1 0-16,0 1-107,-1 1-157,1 2-279,-1 2-589,1 0-1697,0-1 2907,1 2 0,2-8 0,0 0 0</inkml:trace>
  <inkml:trace contextRef="#ctx0" brushRef="#br0" timeOffset="42690">15386 4909 16065,'22'-54'1221,"0"-1"0,-1 4 0,-3 3-420,-1-10-5178,-2 0 4927,-3 2-69,-2 1 1243,0 4-1338,-1 5 297,4-5 515,-5 17-957,3-1-68,-5 21 72,-2 5-172,1 4 3303,1 3-3343,0 5 191,1 4-185,0 6 12,-1 8-6,-1 7-6,-2 8-277,-3 5 263,-5-6 1,-2 2-1313,-5 19 1298,1-17 1,-1-1-1,-10 13-6,0-2 7,1-3-1,0-6-6,2-5 12,3-6 0,2-4 106,1-5-16,5-9 230,2-3-248,5-10 1300,1-4-1350,0-6-11,3-6-17,1-5 12,2-5-12,1-3-3122,2-5 3127,1-4-4,1-1-103,2-3 119,1 1-5,2-2 16,1 2-349,3 0 366,1 4 39,15-9-56,-8 15-11,10-5-5,-10 17 21,22-7-44,-17 13 6,17-2 2641,-25 14-2635,-1 4-7,0 4-5,-1 6 6,-1 7-3006,-3 6 3000,-2 6-528,-9 9 1,-2 2 521,2 14-871,-7-9 1,-2-1 898,-7 6-16,-7-3-132,4-18 0,-1-1 149,-6 12 1287,-8 13-1299,15-31 1174,-1 0-1163,9-14 2896,1-5-2812,1-2 892,7-10-953,8-12 609,3-3-610,17-20 12,0 3-807,1-1 770,-12 16 1,0 1 8,4-4-17,9-6 0,-10 13-16,11-2-173,-10 8 178,17 0-5,-21 11-18,4 7 1,-12 4-28,0 6-34,-3 4-34,0 4-280,1 15 102,-5-6-130,3 12-1535,-4 1 1042,1-11-173,4 8-196,2-16-213,4-4 570,4-5-3583,35-1 3381,-19-9 965,-5-3 0,-1-2 268,5-7 964,16-12-185,-13 3 153,10-8 48,-20 6-4,-2-2-90,-4-2-113,-3 0-3090,-4-2 2861,-1-1 407,-2-1 30,3-11-599,-8 10-40,1-8 314,-9 6-459,-5 10-62,-4-4 74,-15 11-102,-9 7-123,-3 6-1904,-3 7 1887,9 6-27,-1 3 1797,-11 15-1803,12-5-23,-8 11-5,17-11-12,2 1-27,5-1-970,4 0 1003,5-1-84,13 14 73,2-17 22,12 8 0,12-25-11,-5-4-6,11-8 29,-9-6-1,0-4 2252,-1-5-2218,-2-2 17,-4-2 582,-4-3-381,6-29-150,-11 20 1522,3-20-1372,-11 21 62,-5 2-252,0 7-22,-5 8-17,0 15 106,0 2-129,0 1 469,1 4-485,-1 3-6,-1 6-17,1 5 11,-2 6-16,0 16-34,1-7 6,0 13-40,2-13-339,1 2 272,-1 0-84,1 2-67,-1-2-78,1-1-96,0-2-1238,9 7 1110,0-18 44,9 3-252,10-28 644,-3-4-848,10-8 1072,-8-4 68,1-2 39,0-4 78,-2-2 57,0-1-468,-1-3 535,0 1-1,-1 0 336,4-9-335,-9 12-6,1-6-6,-13 16-27,-3 3 882,-3 4-978,-1 3-61,0 4-57,0 2 823,-1 2-896,-1 4-5,-2 3 6,-2 4-17,0 6 28,-5 14-34,2-4 11,-3 11-11,5-9-5,0 1 0,1 10-6,4-12 5,-1 5-5,3-16 11,1-4 23,1-4 33,0-5 12,1-1 5,-1-4-17,1-3-34,0-3 12,2-6-6,1-2 1,2-4 16,2-2-6,0-3-419,4 1 425,1-2-11,3 0-6,2 2-141,2 1 119,2 3 0,-1 1-12,1 3 1,0 3 0,10 2-6,-8 5 0,7 2-12,-10 8 7,-1 3-18,-1 7-10,-1 2-62,5 14-101,-3 7-174,-4-7 0,-2 1 29,8 12-1775,5 4 1695,-8-27-55,3-4-195,3-4 50,3-4 5,2-4 106,4-3 169,1-2 183,4-4-405,3-4 620,0-5 33,2-3 162,-6-4 0,-1-2-17,10-6-961,-11 4 0,-4 1 972,-4-3 12,-5-1 1293,-7 0-1293,-6 0-17,-6 2-23,-6 3 142,-7 3-181,-7 3-5,-8 4-6,-7 3 0,-6 5 22,-4 5 1,-2 3-124,-8 2 38,9 0 1,3 2-72,8 5 2190,7-1-2174,9 2-10,5-1 321,6 0-305,4-1 15,4-1-20,5 0 504,5 0-511,2 0-4,4-1-12,0 1 5,13 4-22,-10-4-3391,6 2 3385,-15-4 1,-3-2 11,-5 0 16,-4 0-16,-3 0 5,-1 1 12,0 1 3375,-2 1-3387,-2 1 6,-1 1-5,0 1-1,-1 1 28,-1 8-27,-1-3-3393,-3 8 3381,0-4 1,-1 4-693,-4 3 687,-2 5-6,-3 5-277,-4 4 261,-4 5-12,-1 5-3,14-26 0,-1 2-106,-5 16 0,0 0-537,6-10 1,1 0 558,-4 11 0,2-1-75,-2 15 61,4-6 1762,3-8-1649,2-8 488,0-8-438,0-8 10,-1-6 18,-1-8 222,-8-7-245,6-7-16,-6-7-12,7-5-11,2-6 11,1-3-11,3-7-6,3-5 18,4-5-52,8-5 612,6-2-589,11-1-11,8 1 0,6 3-258,-17 25 1,0 0 226,3 1 0,0 1-14,1 1 1,0 0-29,1 1 0,2 0-135,12-5 1,2 0 112,-10 6 0,0 0 8,10-4 0,0 0-3,-13 8 1,0 0-119,13-4 1,0 0 126,-10 4 0,-1 1 22,11-4 0,-2 1-30,14-5 44,-3 0 34,-4 1 44,-4 1 89,-4 0-22,-6 0-2308,-4 1 2387,-5 2 40,-4 0 599,-4 2-527,-4 1 998,-5 3-992,-4 0 183,-1 2-183,-4 0 3294,-1 1-3339,-3 1 200,-2 0-250,-3 1-6,1 0-17,-1 1-5,3 0-45,0 2 5,2 0-33,1 2-23,1 0-16,1 0-17,0 0-1,-2 3-4,-2 3 16,-3 5-12,-4 6 7,-4 5 5,-4 4 33,-18 23-341,8-9 291,3-4 0,1 2-1578,-2 6 1572,12-16 1,1 0-6,1 8-253,6-4 264,5-4 39,10 2-10,4-10-12,8 0-6,3-11 12,3-5 5,3-2-17,3-3-5,2-3 17,17-10-1,-11 0-594,11-7 606,-18 1 11,-2-3-6,-5-5 0,-4-2 12,-5-4-17,-6 0 33,-5 1 6,-5 0-11,-6 3 11,-4 1-22,-6 4-2351,-4 3 2317,-1 3 12,0 4 829,1 3-881,2 3 146,4 4-251,3 3-339,1 3-1386,4 4 2674,-1 3 0,5-2 1,1 0-1</inkml:trace>
  <inkml:trace contextRef="#ctx0" brushRef="#br0" timeOffset="43373">14226 5990 21154,'-11'-42'324,"1"0"1,1 3 0,-3 9 22,-15 22-207,1 3 549,-12 6-431,-15 13-123,8 1 16,-4 9 0,-3 5-95,15-3 0,1 2-1056,-9 4 1,3 1 1015,11-3 1,4-1 0,-7 15 305,4 0-325,17-15 0,3 1-3,-3 12-16,12 9-23,14-23-22,14-2-28,10-3-62,12-5-101,9-2 39,-25-10 1,1-1-172,1-1 1,1 0-378,2-2 0,0-1-1631,-1 0 1,1-1 2397,5-2 0,-3 0 0,3 0 0,-3-2 0</inkml:trace>
  <inkml:trace contextRef="#ctx0" brushRef="#br0" timeOffset="43691">14732 6152 21791,'-3'0'3501,"1"0"-7800,2 0 4305,-40 59 44,38-40 305,-16 14 1,5-6-323,29-23 950,-1-7-921,11-7-23,-5 0 17,8-6 67,-4-2-22,-7 4 0,2-5 3082,-10 5-2959,-1-3-118,-3 5 1,-2-2 968,-3 8-986,-1 0-10,0 2-29,-1 1-11,-2 0-27,-1 1 4,-4 0 7,-11 1-29,6 0-5,-9 2-179,5 6-113,4 1-2089,-6 11-7439,9-6 9757,0 3 0,6-9 0,2-4 1</inkml:trace>
  <inkml:trace contextRef="#ctx0" brushRef="#br0" timeOffset="44773">16083 6394 16131,'16'-46'1029,"0"0"0,0 0 0,6-17 0,-6 10-413,-11 16-55,-4 6-51,-2 3-4984,-5 5 4827,-3 5-79,-4 3 1375,-3 6-1476,-1 3-21,-4 4-18,-2 3-16,-3 6-6,-1 5-17,-2 6-11,0 4-9,3 8 1,0 2-217,-7 11 149,8-6 1,1 0-4,3 6-447,3-1 453,4 0-17,5-3 2287,4-3-2287,8-2-5,5-3 0,8-3-6,20 1 17,-4-11 5,-1-8 1,1-3-91,9-7 130,14-8 5,-18-7 492,12-20-475,-14 5 23,7-15 0,-20 9-341,-4-2 335,-7-3-11,-3-3 16,-5-1-10,-2-1 159,-15 4 0,-3 1-177,0 2-41,-3 5 0,-3 6 1508,2 23-1517,-1 2 11,1 3-27,3 4-7,0 2-16,4 6-33,1 2-40,2 3-364,3 13 0,4-3-2913,5 10 2051,6-9-1980,6 1-3280,6-1 6515,8 1 1,-12-14 0,1-2 0</inkml:trace>
  <inkml:trace contextRef="#ctx0" brushRef="#br0" timeOffset="45101">16592 6129 18072,'-3'-40'373,"0"-1"1,0 3-1,0 10 2204,1 21-2459,1 2 996,0 2-1103,1 3 590,5 4-601,1 3 2089,6 7-2089,1 4-6,2 4 0,0 6-10,0 5-1117,-1 5 1089,-3 4-18,-4 2-17,-4-12 0,-1-1 7,-2 16 49,-2 10-546,-5-18 619,0-14 18,-3-2 22,4-15 10,-2-4-4,0-3 1006,2-5-956,-3-8 554,6-1-639,-1-8-10,4 3 5,3-2-11,3-1 33,15-13-56,-2 8-885,12-10 874,-2 12-3121,5-1 3105,3 3-99,2 3 1,2 2-1191,13-4 1112,-12 6 0,0 2-895,5 4 30,-1 3-830,-1 2-3174,-1 2-4074,-5 1 9010,-7 1 1,-15 0 0,-8 0-1</inkml:trace>
  <inkml:trace contextRef="#ctx0" brushRef="#br0" timeOffset="46275">17707 6083 18134,'0'-4'4577,"0"1"-1866,0 3-2420,-64-29-2045,31 23 1841,-10-8 0,-2 2 41,2 19-44,-4 4-16,-1 3-29,0 3-17,3 2-11,5 4 6,4 0 317,6 3-340,7 0 6,5-2-11,6-1 5,6-1 394,3-3-404,5-2 16,4-2-6,7-3 6,3-2 17,6-1-34,3-4 28,4-1-11,4-3 0,1-4-2277,3-2 2277,0-5 11,1-3-340,-1-3 374,-2-2-12,-2-3 29,-3-2 5,-5 0-55,-3-3 117,-5 1 16,-5 0 147,-2-5-141,-6 9-11,-1-3-11,-6 12 39,-3 2 2977,-2 4-3117,-2 1 767,0 5-779,0 2 114,-2 2-125,-7 11-16,4 1-6,-5 9-16,5-2-23,1 4-300,0 3 233,3 2-219,0 13 135,6-11-34,6 8-50,9-17-90,8-3-56,8-2-50,6-3-399,8-4 450,4-5 38,4-4-2529,1-3 2737,1-6 94,-1-4 3,-3-6 132,-15 2 1,-1-1 32,12-10 46,8-9 33,-22 8-378,-5-2 445,-3 1 57,-4-1 41,-4 1 20,-3 1 2421,-3 3-2410,-2 2 330,-2 5-386,-2 3 537,-2 2-531,-3 3 126,-2 4-361,-3 0-34,0 4 53,-1 5-64,-2 2-28,-1 7 11,-1 3 0,-2 5-757,0 4 752,-2 3 5,0 2-6,-1 1 6,1 1 6,1 0-6,2-1 0,3-3 0,4-2 11,3-5-11,3-5 756,2-4-750,1-5 16,0-4-5,0-2 5,4-3-5,2-5-34,4-3 29,5-6-1,2-3 6,4-3 16,1-1-10,2-2-366,1-1 377,1 0 10,2-1-16,2 0 0,0 1-5,1 2-1,-1 2-11,13-2-11,-12 7 0,7 0 0,-15 11-11,-2 1-106,14 14 33,-14-1-168,17 20 28,-23-8-96,5 9-195,-7-8-303,1 1-554,1 2-729,2-2-519,3 2-120,2-4 287,4-3 604,2-4 80,17-5 1595,-9-4 443,11-6 364,-14-6 330,-1-3 337,0-5 178,-2-3-10,-1-3-79,-1-3-156,0-2-130,-2-3-78,-1-2-118,-1-1-117,-2-2-84,-3 1-74,-2 0-44,-5 3-142,-4 4 9,-5 4-80,-2 6-89,-6 4-79,-3 4-56,-7 4 334,-3 2-412,-4 4 66,-2 3-100,-2 6-11,0 3-5,1 4-6,0 3-1,-9 15-236,10-9 220,-5 9-12,15-14 7,5-2 5,5-1 0,3-3 5,5-2 1,10 1 16,-1-6-5,8 0 238,-5-7-205,-1-3 6,0-3 11,-2-1-5,-2-6 11,-1-1-1,-1-3 7,-1-1 10,-1-1 7,1-1-1,-2 0 17,1 0-23,1 1-5,0 1-16,2 2-18,0 1-11,1 2-28,1 2 6,1 2-11,0 2 5,0 3-5,0 5-1,0 3-5,0 7 6,-1 3-1,1 6 1,-1 3-6,-1 6-6,-1 5-265,-1 5 248,-6-5 1,-1 1-646,0-6 0,-2 0 617,-2 14 1,-2 0-822,-2-8 0,-1 0 754,-5 3 1,-1 0-1175,-2 3 0,-3 0 1020,-2 2 1,-3-1-26,-1-1 0,-1 0 42,-2-2 0,0-1 95,0-4 1,0-3 117,2-4 0,-1-2 81,-20 13-10,6-13 27,4-15 112,-13-25-123,23-6-45,-6-19-6,27 0 1,9-6-273,6-6 250,10-8 19,-6 28 1,1-2-15,2 0 1,2-1-9,2 1 1,1 0-41,2 0 1,1 1-129,2 1 1,0 2-225,1 0 0,0 2-456,1 1 0,0 1-1757,0 2 1,1 0 2635,4-1 0,-2 2 0,3-3 0,-1 3 0</inkml:trace>
  <inkml:trace contextRef="#ctx0" brushRef="#br0" timeOffset="47000">19524 6380 25933,'51'35'398,"2"-13"-337,-32-28 103,9-5-80,5-5-62,-7 2 12,8-7-6,-13 4-17,0-3 33,-2-1-11,8-11 7,-9 8 35,3-5-31,-11 11 70,-4 1-58,-2 1 28,-4 1-17,-1 1 67,-8-2-89,1 5 0,-8-2-6,2 7-11,-2 1-11,-1 2 17,-9 1-18,5 4-27,-8 4 34,5 4-7,-1 4 1,0 2 34,-2 3-35,-6 13-4,9-7-839,-9 23 827,18-19-6,-1 12-11,10-13 17,2 1-11,1-1 6,5 0-3121,1-1 3115,6-2 5,3 0 1,4-4-18,2-2 578,15 1-566,-8-8 22,12 0-22,-11-9-23,3-2-359,1-2 377,1-2-7,1-2 6,0-2 1,-1-2-7,-2 0 18,-2-1 10,-3-3-10,-2-1-1,-1-2 12,-2-2-6,0 0 192,-3-3-192,1 0 11,-2-1 0,1 0-11,0-1 28,2 0-34,1 0-5,0 2-1655,1 1 1655,0 1-832,-2 2 860,-1 2 138,2-5-127,-8 6 0,1-4 6,-9 6-1,-2-3-5,-1 0-5,-2-2 889,-4-1-895,-1-1 710,-4-2-693,-3 0-6,-2 2 5,0 0-5,0 3 0,1 2 6,2 4-6,1 3 0,2 2-17,0 2 6,2 2-12,1 0 2895,1 1-2900,-2 2 911,2-1-928,0 2 17,0 1-6,0 0 593,2 0-576,0 2-6,2 0 29,4 14-40,2-5 6,4 11 6,2-7-23,3 4 23,2 3-233,4 2 233,1 3-17,4 2-1,1 0 7,3 1-9,-9-9 0,0 0-3,10 14-28,5 12-956,-19-15 833,-7 0-196,-8-1-700,-14-1 1064,-12 5 0,8-19 0,-4 0 0</inkml:trace>
  <inkml:trace contextRef="#ctx0" brushRef="#br0" timeOffset="50195">3915 7943 17512,'-4'-1'-1439,"0"1"503,4 0 936,67-16-1462,-31 12 1473,8-4 0,7 0 64,7 7 1,0 4-23,-15-3 1,1 1-674,4 0 1,4 0-1,-2-1 679,5 1 0,-1 0-531,8-1 0,2 0 505,-17-1 1,0 1 0,1-1-543,4 1 0,0-1 0,1 0 544,3-1 0,1 1 1,1-1-361,2 0 0,2 0 0,0-1 365,-13 1 1,0 1-1,0-1 1,1-1-106,2 1 1,0-1 0,1 1-1,0-1 128,1 0 0,-1 0 0,2 0 0,5-1-24,-6 1 1,4-1 0,2 0-1,1-1 1,-1 1 0,-3 0 22,1 0 1,-2 0 0,-2 0 0,2 0 0,3-1-42,-7 2 0,1-1 0,2-1 0,0 1 0,2 0 0,-1 0 0,1 0 59,4 0 1,1-1 0,0 1 0,1 0 0,-1-1 0,-1 1 0,-1 0-39,-1 0 0,-3 0 0,0 0 0,0 0 0,1 0 1,3 0-13,-4 1 1,2-1 0,1 0 0,2 0 0,-1 0-1,0 1 1,-2-1 0,-3 0 8,6 1 0,-3-1 0,-1 0 1,0 1-1,-1 0 0,2-1 1,1 1 0,0-1 0,1 0 0,0 1 1,0-1-1,0 1-7,0-1 1,-1 1 0,1 0-1,1-1 1,3 1 0,6-1 2,-16 2 0,5-1 1,2 0-1,3 0 1,2 0-1,1 0 0,0 0 1,0 0-1,-1 0 1,-2 0-1,-2 1 0,-4-1-25,8 0 0,-3 1 0,-3-1 1,-1 1-1,0 0 0,2-1 1,2 1-1,4-1-7,-12 1 1,3 0 0,3 0 0,1-1-1,2 1 1,0-1 0,0 1 0,0-1-1,-1 1 1,-2 0 0,-1 0 0,-4 0 0,-3 0 4,15 0 1,-4 1-1,-3-1 1,-2 1 0,-1-1-1,1 1 1,1 0-5,1-1 1,1 1-1,-1-1 1,1 1 0,-1-1-1,1 1 1,-1 0-2,1-1 1,0 1 0,-1 0 0,1 0 0,-1-1 0,1 1 0,0 0-1,-1 0 1,0 0 0,1 0 0,-1 0 0,0 0-1,0 0 1,1 0-2,-1 0 0,0 0 0,0 0 1,0 0-1,0 0 0,1 0 1,-1 0 1,-1 0 1,1 1-1,0-1 1,-1 0 0,1 0-1,0 1 1,-1-1-2,0 0 0,1 0 0,-1 0 0,0 0 0,0 0 0,0 0 0,0 0-4,0 0 1,-1 0 0,1 0 0,-1 0 0,1 0 0,-1 1-1,0-1-1,0-1 0,0 1 0,0 0 1,0 0-1,0 0 0,0-1 1,-1 1-4,1 0 0,-1 0 0,0-1 0,0 1 0,1 0 0,-1 0 0,0-1-4,0 1 1,0 0 0,-1-1 0,1 1 0,0-1 0,0 1-1,0-1-3,-1 1 1,1-1 0,0 0-1,-1 1 1,1-1 0,-1 0 0,1 1-6,-1-1 1,1 0 0,-1 0 0,0 1 0,1-1-1,-1 0 1,0 0-7,1 1 0,-1-1 1,0 0-1,1 0 1,-1 0-1,0 0 1,0 0-22,0 0 1,0 0-1,0 0 1,0 0 0,0 0-1,0 0 1,0 0-37,0-1 1,-1 1 0,1 0-1,0 0 1,-1 0 0,1 0-1,-1-1-85,0 1 1,1 0 0,-1 0 0,0 0 0,1-1-1,-1 1 1,0 0-425,-1 0 1,0 0 0,0-1 0,0 1 0,0 0-1,1 0 1,0 0 587,6-1 0,1 1 0,1-1 0,0 1 0,-2 0 0,-4-1 0,-4 1 0,7 0 0,-5 0 0,-4 0 0,2 0 0,-1 0 0,-1 0 0,1 0 0,0 0 0</inkml:trace>
  <inkml:trace contextRef="#ctx0" brushRef="#br0" timeOffset="51833">4876 9771 19027,'15'-51'825,"0"0"0,0 0 0,0 0 1,3-11-1,-1 1 0,-3 15-427,-5 12-51,-3 6-11,-2 5-49,-2 6-52,-1 6-49,-1 4-119,0 4-44,0 1-23,-4 9 17,-1 2-5,-5 11-1,-3 4-877,-4 8 861,-5 6-18,5-5 1,-2 3-45,-9 21-651,9-18 1,2 0 364,-5 17-303,5 0-447,6-2-639,5-1-1563,3-4 2636,9 3 0,-5-26 0,4-2 0</inkml:trace>
  <inkml:trace contextRef="#ctx0" brushRef="#br0" timeOffset="52197">5280 9074 19770,'-51'-7'57,"1"0"1,8-2 0,6 7-2,4 27-22,16-8-28,0 5 16,9-7 469,3 0-424,2-1 34,1 0 28,2 0 173,3-2-134,2-1 116,3-2-38,2-2 268,3-3 125,9-2-354,-4-5-21,5-3 189,-2-10-229,-8 0-5,3-5-23,-10 4-23,-2 1-16,-3 0-39,-1 1-12,-2 3-28,-1 1-10,-3 3-17,-2 1-35,0 3-21,0 1-46,-1 2-201,-10 6 84,6 2-95,-7 8-180,9 1-324,1 4-555,2 3-1562,3 3 2884,1 7 0,2-15 0,1 0 0</inkml:trace>
  <inkml:trace contextRef="#ctx0" brushRef="#br0" timeOffset="52591">5400 9810 20011,'4'-1'2151,"-1"1"156,-3 0-2234,-41-8-6,23 12-22,-32-4-17,35 12-17,2 0-5,3-2 5,2-1-6,4 0 40,2-3 11,3-1 17,2-3-17,4-2 11,3-3 0,5-2-5,2-3-3387,3-1 3404,1-1 341,14-11-235,-15 8-6,6-7-44,-21 10-1,-3 1-39,-3 0-16,-4 1-7,-3 1-4,-3 1-29,-1 0 6,-1 2 5,0 0-22,0 2 28,2 0 3470,1 0-3453,4 2-56,2 0-6,2 0-61,2 0-325,4 7-365,-1 0-1142,4 7 1882,-2 0 0,-2-7 0,-1 1 0</inkml:trace>
  <inkml:trace contextRef="#ctx0" brushRef="#br0" timeOffset="54482">6710 9640 17507,'4'-42'1487,"0"-1"0,1 1 0,0-16 0,-1 14-1156,-3 34-135,-1 4-151,0 4-107,0 1-16,0 7 150,-1 13-38,-2 6 27,-7 15 1,-6 12 0,1-6-54,4-15 1,-2 2-725,-4 9 1,-4 9 0,0 0 0,2-10 732,3-12 0,0-3-9,-9 17 0,0-3-418,2-6 444,2-5 10,5-8 248,3-5 256,6-8-301,2-5 2623,7-9-2808,7-17-68,2-1 28,9-16 3,-3 13 1,0-2-201,12-18 194,-8 15 1,0-1 19,10-16-11,-1-2-3108,1-1 3125,-4 2 5,0 0-700,-3 6 684,-4 3 89,4-2-95,-8 14 0,1 0-17,-8 16-16,-2 4 2791,1 5-2820,-1 1 1069,1 6-1057,2 3-1,2 6 18,0 4-316,2 6 327,-1 4-204,0 5 176,2 22 22,-7-9 16,1 16 1,-7-17-11,-2-1 16,-5 14-5,1-16-6,-4 9-22,2-23-2463,2-3 2463,1-7 712,0-2-679,1-6 161,1-3-99,1-3-50,3-6-23,2-5 0,5-7-5,3-4-1,4-5 1883,4-3-1848,2-2-29,3-2 0,14-13-5,-9 11 10,9-7 1,-15 16 6,-2 5-23,-3 3 5,-4 3-5,3 4-28,-2 7 11,-2 5 17,-3 7 947,-3 13-953,-4-2 18,1 8 10,-5-5-16,-1-1-40,-1 17 28,1-16 1,-1 10-1,1-20-5,3-4 11,3-1 11,3-4-16,2-2 5,4-4 5,4-3-10,3-4 21,4-4-498,1-2 488,0-3 5,-2 1 17,-2-1 5,-2 0-5,-5 1 6,-2 1-12,-4 2 12,-2 2 16,-3 3 1,-2 2-6,-2 4 482,-1 0-561,0 2 17,0 6 17,0 1-5,0 5-6,0 2 5,-1 2 0,0 1-5,0 2-67,0 1-68,1 1-117,0 2-802,4 10 119,1-7-448,3 6-1077,-1-10 2471,1 0 0,-3-11 0,-1 0 0</inkml:trace>
  <inkml:trace contextRef="#ctx0" brushRef="#br0" timeOffset="54667">7747 9451 18924,'-13'15'-2458,"4"-3"0,12-6 1,0-3-1</inkml:trace>
  <inkml:trace contextRef="#ctx0" brushRef="#br0" timeOffset="55116">8173 9519 25225,'-56'-4'73,"11"2"-62,48 36-707,2-6 707,5 3-11,2 0-11,2-1 5,2-1 6,1-1-5,0-2 229,-1 1-240,6 7 10,-8-7 129,2 5-118,-12-3-10,-5-9-12,-6 6-11,-7-9-123,-16 5-17,3-8-124,-11 3-861,-7-11-732,10-2 580,-10-4-622,17-6-5573,-2-18 3042,14-1 2839,2-17 1189,16 4 430,7-4 0,6 0 0,4 2 1042,1 5 3108,-4 5-213,-4 6-1119,-7 6-986,-3 4-662,-5 4-347,-1 2-263,-1 4 1342,1 0-1751,2 3 774,0 0-774,5 7-22,0-1-11,2 5-23,0 1-39,0 2-6,-2 2-22,-1 2-22,-1 3-269,-6 15-1435,-5 7-1450,-2 3 2949,-4 5 0,10-31 0,-1 0 0</inkml:trace>
  <inkml:trace contextRef="#ctx0" brushRef="#br0" timeOffset="55385">8520 9195 21125,'10'-38'196,"0"0"0,8-23 1355,-18 60-1551,0 3 956,1 4-928,0 7 12,0 7 16,0 9 5,0 2 1,-1 2-2281,1 26 2261,-2-15 0,-1 0 8,-1-7 1,0 0 121,-1 1 1,-1 0-126,-1 0 1,-1 2 28,-2 11 0,-1 1-51,3-15 0,0 1-3,-2 8 1,1-2 10,0 12-33,2-5-28,3-2-134,2-3-331,1-2-863,5-4-5062,4-5 6418,7-2 0,-7-17 0,1-2 0</inkml:trace>
  <inkml:trace contextRef="#ctx0" brushRef="#br0" timeOffset="56799">8566 9320 20956,'4'-35'17,"0"1"0,3-19 642,-12 74-564,1-1 40,-4 20 133,-4 13-3575,2-5 3368,3-15 1,0 1 95,-3 20 318,2 3-363,-1 1-441,2-1 413,0-2 0,1-4 0,1-1-118,1-17 1,1 1 78,0-1 0,-1-1-6,-2 31 1964,3-12-1952,1-22-12,2-4 443,0-3-421,0-4 849,0-4-731,0-4 368,0-5-172,0-2 930,0-2-1093,0-7 93,0-1-216,2-7-5,0-2-5,0-4-23,2-3-11,0-3-6,2-4 6,2-3-690,1 0 690,3-2-6,2 2 6,0 2 6,2 3-7,-1 2 1,1 3-22,-1 2-1,3 3 0,0 2-5,3 2 6,1 2-18,2 3 1,1 2-1,2 3-5,2 3 0,0 3 678,1 3-683,13 12-1,-11-1-3436,21 18 3397,-24-12-39,6 8-105,-15-8-41,-2 0-139,-3 0-1060,3 8 141,-6-7-885,2 5-3798,-7-13 5971,1-1 0,-4-7 0,1-2 0</inkml:trace>
  <inkml:trace contextRef="#ctx0" brushRef="#br0" timeOffset="57156">9293 9628 22195,'-26'-34'54,"1"0"0,0 3 1,12 9 1530,18 21-1568,4 1 597,4 2-603,3 3 313,3 5-313,2 4-11,2 2 494,0 5-488,2 2-17,-1 2-264,0 2 241,4 15 1,-10-7-6,1 13-17,-13-12 5,-4 1 18,-6-2 21,-1-5 29,-5-4-17,0-5 34,-1-6 67,-4-4 50,-1-8-17,-4-10-72,6-4 491,3-8-525,6-6-17,2 4-3153,10-17 3091,4 16-61,9-6-135,17 4-16,-5 7-174,16-2-1031,13 2 421,-11 6-378,-15 3 1,0 1-407,17-1-1580,1-1 3411,8 1 0,-28 4 0,-2 0 0</inkml:trace>
  <inkml:trace contextRef="#ctx0" brushRef="#br0" timeOffset="57492">10381 9547 15311,'0'-3'5069,"0"1"-2324,0 2-2297,-61-22-5716,34 16 5441,-12-5 1,1 2 123,7 13 862,-18 11-1036,9 0-39,-13 8-34,16-3-16,3 2-17,3 2-12,4-1 7,6 0-7,4 0-5,6-1 739,4-2-739,5-1-22,8 3 11,12-3 22,15-3 0,2-8 3002,5-8-2963,-10-6 73,11-10 845,-11 0-823,7-7-413,-16 2 448,-3-1-1,-4-3-6,-1-2 180,1-15-168,-4 12 151,3-16-168,-7 24-34,-1-1-16,-4 13-28,-1 3 767,0 3-835,0 2-33,0 8 22,0 3-3403,0 9 3386,1 4-86,0 5-82,2 20-72,0-8-2011,2 14 1445,0-13-656,3 1-1660,0 1 3128,5 6 0,-6-23 0,1-1 0</inkml:trace>
  <inkml:trace contextRef="#ctx0" brushRef="#br0" timeOffset="57976">11181 9736 24039,'-13'-40'235,"0"1"0,0 2 0,5 11-195,8 23 833,0 2-873,0 7 310,1 2-305,2 8-3076,2 2 3065,3 4-1963,2 5 1958,2 3-1528,2 4 1483,-1 3-303,-1 5 247,-2 2-67,-5 4-39,-3 5-197,-10-11 0,-2 1 70,1-8 1,-2 0 315,-6 12 0,-5 0-1229,-6 1 1,-3-1-659,-2-3 1,-2-1-393,1-1 1,0-3 2307,-1-6 0,3-7 0,9-9 0,1-3 0</inkml:trace>
  <inkml:trace contextRef="#ctx0" brushRef="#br0" timeOffset="58339">11303 9303 20757,'-41'-3'20,"0"0"1,4 0 0,8 5 13,17 16 1089,4 0-1117,2 1 400,3 0-401,2-1 23,5-2 218,1-2-190,5-1 676,2-3-502,7 0-62,-4-4-6,4-2 158,-4-9-197,-3 0 101,7-12 11,-5-3-95,0-2 6,-4-1-6,-6 6 17,-2 1 5,-1 1-27,-1 2 83,0 0-162,-2 6-17,0 1-39,0 5-33,-2 0-23,1 2-17,-3 4-67,-1 3-101,-1 5-191,0 3-363,2 4-549,2 1-1428,3 2 2772,7 5 0,-4-13 0,4 0 0</inkml:trace>
  <inkml:trace contextRef="#ctx0" brushRef="#br0" timeOffset="58986">11869 9508 24581,'-22'-28'403,"4"5"-291,18 23 561,0 0-634,-1-3 0,0 2 0,-1-3 1,1 2 21,0-1-27,0 2-309,1-1 119,-1 2 116,-1 3 1,-1-1 17,0 3 22,1-1 0,0-1-6,1-2 275,0 1-263,-1-4-1,2 1 12,-1-1 173,0 1-55,0 1-90,1-3-12,2 0-5,0-3 62,2-2-40,-3 2 12,3-3-1,-3 3 96,0 0-95,0 3-12,-1 0 6,0 2-67,0 5 17,0 1-1,-1 6 12,-1 3 11,0 3-22,-1 3-3382,0 3 3388,-1 2-18,1 3-123,-1 2 117,-1 1 1,1 1-22,0-1-29,0 0-50,0 0-2298,2-1 2130,0-1-129,2-1-185,0-3-258,1-2-346,2-2-1164,5 1 2362,0-7 0,0-3 0,-3-8 0</inkml:trace>
  <inkml:trace contextRef="#ctx0" brushRef="#br0" timeOffset="59323">12078 9174 23472,'-57'-13'51,"11"6"-23,42 22 5,1 0 18,2-1 21,0-2 12,2-1 51,1-3 10,1-2 29,2-2 16,-1-2-16,2-1-17,-1-1-34,2-3-5,0 0-34,1-4-12,0-1-4,0-2-12,-1-2 16,-1 0 13,-2-1 5,0 0 16,-3 1 17,1 1 6,-2 1 5,0 3-38,0 1-18,-2 3-11,-5 2-56,0 2-72,-10 8-68,4 1-129,-4 8-397,6-1-874,1 5 1529,2 4 0,4-11 0,1-1 0</inkml:trace>
  <inkml:trace contextRef="#ctx0" brushRef="#br0" timeOffset="60349">4659 11116 15950,'1'-3'3624,"-1"1"-1115,0 2-2447,7 5-6,-7 2-6,4 6-10,-10 1-7,-3 2 12,-2 1 5,-3 0-5,-2 0 22,-4-1 29,-2 0 27,-1-3 45,-1-1 39,1-4 17,1-3 6,2-2 10,1-3-27,3-4-17,2-2-22,2-4-29,3-3-27,2-2-17,3-2-34,2-4-5,2-3-12,4-2-16,3-2-1,4-1-16,3 1-6,2 3 17,12-6-11,-6 11 11,8-2-28,-11 12-11,1 4 16,-1 3-16,1 5 11,-1 5 6,1 5-12,0 7 1,-2 4-724,-1 4 718,-2 7 0,-3 3-6,-5 5-11,-3 6 0,-12 3-17,-5 6-497,1-27 0,-3 0 508,-2 2 1,-2 1-6,-3 0 0,-2 0 8,-3 2 0,0-1 3,-3 0 0,0 0 14,-1-1 0,0-1 8,0-2 1,-1-1 5,1-3 0,1-2-610,0-2 1,0-2 634,2-3 0,0-1 65,-25 8 10,6-8 35,4-9 33,8-5 0,6-9 124,6-13-191,10 0-29,4-10-10,9 6-6,5-1-22,5 1 33,17-8-50,-2 9-913,13-4 907,-6 12-1591,4 2 1575,4 2-29,4 2-162,-10 6 0,2 2-22,20-3 41,-18 5 1,0 1-452,16 2-1970,0 4 592,-1 1 2006,6 3 0,-29-6 0,-1 0 0</inkml:trace>
  <inkml:trace contextRef="#ctx0" brushRef="#br0" timeOffset="60565">5454 11439 26256,'8'-3'-73,"6"0"-84,15 0-240,1 0-4639,13 2 5036,-10-1 0,-5 2 0,-14 0 0</inkml:trace>
  <inkml:trace contextRef="#ctx0" brushRef="#br0" timeOffset="62048">6813 11304 17892,'5'-47'1081,"1"0"0,0-4 0,0 7-678,1 7 848,2-5-657,-1 11-331,-4 11-56,1 0 248,-3 13-405,-1 4 70,-1 1-114,0 11 561,0 13-561,0 6 11,-6 32-973,0-27 0,-2 1 959,1 1 0,-2 2-1,-6 13 1,-2-2-666,-5 11 663,4-11 0,-1-1 22,-3 2-17,8-17 1,1-3 11,-5 6 6,3-3-7,0-6 12,4-4 6,1-5 33,3-5 63,2-4 21,3-4 1878,0-8-1990,1-4 793,0-9-782,4-17-5,6-15-850,2-5 833,5-5 11,-2 11 6,1-3-11,-1-2-1137,1-4 1147,-2 0 1,1 0 0,1 2 11,0 3-6,3 3 12,0 5-6,3 3-6,3 4-10,1 4-7,3 6 6,2 4-27,0 5-1,2 6-1959,-1 5 1954,1 4-579,1 6 579,1 5 462,0 6-468,-1 7-17,0 4-421,-3 6 444,-3 5-23,-3 4 0,-2 4-39,-4 4-11,-3 2-51,-2 0-694,-3-4 0,0 0 240,3 11-1277,3 0 0,1-2 465,-2-14-2626,-2-7 0,-1-3-2712,-5-11 6731,-1 2 0,-5-16 1,-1-3-1</inkml:trace>
  <inkml:trace contextRef="#ctx0" brushRef="#br0" timeOffset="62238">6807 11555 19872,'30'-42'45,"-1"1"0,-2 3 0,3 7-82,2 16 1,2 5-891,6-3 1,2-1 710,0 1 1,0 0-90,2 1 0,-2 1-603,17-4-476,0 2-1982,-19 6 0,1 0 3062,-7 2 1,-1 1-1,23-4 1,-27 5 0</inkml:trace>
  <inkml:trace contextRef="#ctx0" brushRef="#br0" timeOffset="62495">7952 11142 12897,'1'-3'6806,"0"0"-1950,-1 3-4509,-55-34-230,35 27-53,-14-11 1,2 6-31,21 23-45,1-1 16,9 7 18,7-3-1,13 13-11,1-4-11,2-1 0,2 1-1031,9 6 1025,13 10-11,-13-10-33,8 10-6,-14-9-28,1 8-17,-20-12-17,-6 0-44,-9 1-45,-5-1-146,-9 0-1170,-21 8 44,7-12 869,-5-4 0,0-3 0,13-5 0,-20 1 0</inkml:trace>
  <inkml:trace contextRef="#ctx0" brushRef="#br0" timeOffset="62652">7749 11341 23304,'12'-13'258,"-9"9"-353,-28 38-169,-1 1-2270,0 2 971,2 2 1563,-1 5 0,13-20 0,1-1 0</inkml:trace>
  <inkml:trace contextRef="#ctx0" brushRef="#br0" timeOffset="64733">8471 11266 9755,'1'-55'1272,"0"0"1,1 0 0,-1 3 0,1 2-1010,1-10 0,2 7 236,1 13 2395,1 5-2502,1 5 213,1-1 742,-2 12-1072,0 1 425,-5 13-683,1 4 2222,-1 5-2188,2 6-18,0 6 12,1 6 5,-1 7-1126,-1 6 1127,-2 8-6,-2 7-6,-4 5-11,-4 5-23,3-29 1,-1 1-3,-1 0 0,0 0-1,0 0 1,-1 0 3,-7 27-6,1-5 5,2-7 1,3-8 11,3-7 5,2-6 174,2 0 34,1-13 414,0-1-386,3-15-96,1-6-72,3-6-6,3-4 833,2-5-833,2-3 56,10-17-84,-5 8 0,6-11 23,0 3-34,-5 15-29,3-4-4,-9 18-7,-2 4-27,-1 3 16,-1 3 238,6 3-283,-4 2-38,5 5-29,-3 6-44,2 4-74,0 6-105,0 4-146,-2 6-437,-2 3 78,-2 4-285,-4 2-460,-2 3-694,-1 2-2931,-1 0 1686,0-2 551,2-2 712,3-6 1942,6-6 1255,4-7 3304,10-8-1730,-6-7-196,6-8-556,-8-7-463,-1-6-2673,2-4 2190,-1-2-1010,2-1 747,-1 0 50,-1 0-207,1 1-1563,-2 1 1457,-1 1 1291,-1 1-1409,0 3-28,0-1-38,0 1-35,0-1 23,1 0 2303,14-14-2297,-10 10 5,11-12 107,-13 4-118,-4 4 0,0-7-12,-7 7 86,-1 1-18,-3-8-45,0 10 3260,-2-3-3266,0 13 333,0 4-377,-2 3 23,1 2-80,-1 1 1,0 0-11,-2 3 27,0 1 1,-6 5 22,4-1-28,-4 2 6,6-4-23,-1-1 22,4-3-10,0 0-191,1-1-39,-1 1 78,1 0-50,0 0-34,2 2-1081,10 7 1210,-6-5 5,7 5 29,-11-9-73,-1-1-163,-1 0 96,0 1-258,0 0-522,0 2-1645,-2 1 2643,-1 5 0,1-5 0,0 0 0</inkml:trace>
  <inkml:trace contextRef="#ctx0" brushRef="#br0" timeOffset="65482">8998 11606 22545,'40'-42'239,"0"0"0,-3 3 1,-6 5-89,-9 9-33,0-3-1,10-20-72,-7 5-515,-8 13 0,-1-1 498,7-21-970,1-4 958,-12 26 1,1-1-3,-1 0 0,1 0-69,-1-1 0,0 1 66,0 0 0,0 0 348,10-28-297,-1 5-458,-3 6 531,-1 6-12,-4 5 942,1-2-948,-5 14 1104,-1 0-1159,-5 15 72,-2 4-145,0 3 1790,-1 2-1779,-5 9 773,-2 2-779,-8 11 1,-4 3-1636,-8 6 1647,-3 7 5,3-6 0,0 2-1431,7-7 1,-1 1 1416,-6 9 0,1 1-8,4 3 0,2-1-943,6-9 0,1 1 942,-2 9 1,2 0-156,2 15 105,8-19 1,3 1-6,3 16 191,2-21 0,1-1-248,12 6-55,3-5 1836,5-2-1987,4-4-62,5-2 421,5-4-432,4-5 56,7-4-78,3-6 307,-12-6 0,1-3 107,-11 0 0,0-1 19,11-3 1,-2-3 41,12-9 23,-5-3 22,-3-1 23,-5-1 16,-5-1 197,5-12-185,-14 8 22,1-8-6,-15 11 83,-4 1-105,-4 2-6,-3 1 2431,-4 4-2469,-1 2 544,-7 3-595,-2 4 906,-6 5-928,-3 2 7,-10 14 1,-1 6-31,-2-2-438,2 4 0,4 2 438,12 1 0,1 13-11,8-9-187,0 8 192,6-12-5,2-2 5,0-3-5,0-1 0,2-2 11,3 1 841,1-6-841,1 1 216,-1-6-204,1-2 10,2-2-11,4-4 6,3-2-11,4-6 22,3-1 11,1-3 6,0-2 22,0-3-582,-3-2 599,-1-1-240,-3 0 279,-2 1 17,-3 3 11,-3 4 23,-3 4-29,-2 3-27,-3 3-17,0 3 521,-1 2-644,-3 4-6,-1 1 28,-3 5-45,-6 12-5,2-2 221,-4 11-322,5-4-668,1 2 399,2 1-291,3 1-516,2 0-929,5-1-4919,4 1 7075,6 4 0,-4-17 0,0 0 0</inkml:trace>
  <inkml:trace contextRef="#ctx0" brushRef="#br0" timeOffset="65984">10688 11305 25294,'-44'-13'11,"6"8"-11,14 40-11,6-6 17,-12 21-18,14-20-1009,-4 9 1004,9-15-5,3-4 369,3-2-347,2-6 190,1-3-151,2-5 95,0-2 11,0-1 737,8-12-832,-1 0 1,9-11-1,-1 1-438,2-3 432,2-3 18,2-2 5,1-1-5,3-2 5,-1 0-11,1 2-6,0 1-10,0 5-7,-1 3-16,-2 5-6,0 3-559,-3 4 554,-1 4-6,4 4-12,-5 6 409,4 4-402,-8 7-1,1 4-11,-2 5 12,-1 3-1,-2 2 6,-2 0-17,-2 1-5,-3 10 11,0-10-7,-2 6 12,-1-15 1,0-4-7,0-4 24,0-3-1,1-4 28,0-4 179,0-1 452,0-9-642,1-2-6,1-9 1,4-1 5,4-4 5,4-3-284,6-2 285,5-1-638,5 2 649,4 1-810,2 2 838,0 4-6,-2 3-17,-3 4 1,-3 4-59,-1 3 19,-2 4-5,0 3-23,12 9-83,-7 2 84,8 9 22,-11-1-135,-1 3-185,-2 2-503,-3 3-1519,-4 2 2336,-3 8 0,-8-19 0,-2 2 0</inkml:trace>
  <inkml:trace contextRef="#ctx0" brushRef="#br0" timeOffset="66998">12403 11391 25814,'22'-10'162,"-6"11"-145,-13 33-23,-6 7-50,-5 3-84,-4-9 0,-2 1-3021,-10 20 2898,6-19 0,0 0-650,-10 15-560,0 1-1568,1 1-6790,3-7 9351,5-6 1,8-20 0,6-9 0</inkml:trace>
  <inkml:trace contextRef="#ctx0" brushRef="#br0" timeOffset="67366">12594 10897 20375,'3'-6'2168,"-2"0"-1519,-1 6 1,0 0-639,-31 31-11,19-14-6,-23 23 6,29-23 17,3-4 22,1-2 23,5-4 61,0-2 45,4-2 51,3-2 27,1-4 0,2-3-27,1-4 134,6-9-213,-5 3-22,4-6-23,-7 6 79,0-7-96,-4 7 0,0-4-22,-5 9 6,-2 1-12,0 3 34,-1 0-61,0 4-46,0 1-184,-1 2 101,-2 3-185,-3 6-51,0 3-291,-2 6-644,3-1-1955,1 3 3232,1 4 0,2-11 0,1 1 0</inkml:trace>
  <inkml:trace contextRef="#ctx0" brushRef="#br0" timeOffset="67919">12313 11605 14953,'2'-5'5517,"0"1"-1188,-2 4-3892,30-60-106,-22 43-200,9-16 1,-3 5 76,-14 26 133,0 0-369,-3 13 39,0 1 1,-2 12 4,0 12 1,1-4-11,0 13-465,3-8 482,-1 1-23,1 1-6,-1 1 1,-1-1-1388,-1 0 1393,-2 1 12,-4-1-12,-4 1-983,-6 1 983,-5 0 5,-5-2 7,-5-1-12,-3-3 11,-3-4 0,0-6-11,1-5-22,-10-3-62,16-8-180,-4-2-402,21-6 708,5-8 1,6 6 0,3-6 0</inkml:trace>
  <inkml:trace contextRef="#ctx0" brushRef="#br0" timeOffset="68282">12872 11571 12974,'-1'-6'4269,"1"2"1440,0 4-5574,19-40-40,-15 30 943,15-30-982,-19 40-79,0 0 520,0 2-514,-1 2 11,0 3 18,-3 3 1785,1 2-1791,-2 3 5,1 2 0,0 1-28,0 2-56,0 10-44,1-7-348,0 16 6,2-16-214,0 5-419,1-11-611,0-1-1781,0-2 3484,-1 0 0,1-7 0,-1 0 0</inkml:trace>
  <inkml:trace contextRef="#ctx0" brushRef="#br0" timeOffset="68623">13195 11205 24654,'-33'34'-11,"7"-6"16,23-18 1,1-4 27,3 1 102,8-5-40,1 0 17,8-5-6,0-2 6,1-4 35,2-2 37,-3-1 24,0 1 228,-1-5-256,-7 4-24,-1-4-38,-6 6-28,-2 0-18,0 1-10,-1 2-12,0 0-16,0 3-17,0 0-17,-1 2-39,0 1-57,0 0-44,-1 1-123,-1 2-330,-2 3-948,-4 4-8290,0 2 8983,0 2 0,4-7 1,2-1-1</inkml:trace>
  <inkml:trace contextRef="#ctx0" brushRef="#br0" timeOffset="69848">4044 12951 12836,'-4'0'5063,"1"0"258,3 0-5130,-18-37-18,18 19-444,-10-31 439,24 29 254,13-13-242,6-1-80,14-8-60,-9 12-1,10 3-640,-21 18 595,7 0 6,-14 9-5,-1 6-23,-3 4 11,-2 7-11,-4 6 0,-3 4-3029,-4 21 2995,-8-8-11,-4 14-774,-7-12 791,-4 1-196,-3 1 224,-2-1 28,0-1 0,-1-4-1725,-12 8 1770,9-12 28,-9 5 1555,12-17-1539,1-2 152,-8 0-90,11-9 759,-3 0-731,15-9 683,1-1-704,4-2 3213,2-2-3214,1-1 461,2-1-495,-1-1-39,1 1-28,1 0-33,1 1-18,1 0 1,4 2 0,3-2-1,6 1 18,20 0-46,-3 1-608,14 2 625,-11 4 6,0 3-11,-4 3-335,6 11 329,-13-2 22,2 8-10,-18-5-57,-15 30 40,-7-18-1068,-16 22 1085,-3-23-12,-7 0 6,-4 1 5,-3-2 1,-3-3-23,1-3-34,3-5-56,3-6-907,-11-4 1025,23-20 0,-2 8 0,26-13 0</inkml:trace>
  <inkml:trace contextRef="#ctx0" brushRef="#br0" timeOffset="70108">5200 13241 26295,'30'-13'-112,"1"1"0,27-10-2279,-18 8 1309,3 0-2318,0 1-6431,-5 2 9073,-7 1 1,-15 5 0,-7 2 0</inkml:trace>
  <inkml:trace contextRef="#ctx0" brushRef="#br0" timeOffset="71998">7108 12625 18078,'2'-7'5293,"1"2"-4917,-3 5 312,0 0-676,13-38 16,-18 37 50,-11-6-33,-16 43-871,7-8 0,0 1 854,3-3 0,1 0 0,-2 2 0,0 1 0,0 2 0,-1 1-17,1-1 0,0 1 14,1 0 0,1 0 0,1-2 1,1 0-4,3-1 1,0-1-1,-10 24-5,8-7-717,6-4 711,7-4 0,25 20-11,-2-24 6,22 12-12,-6-29-5,6-5 0,5-4 17,4-4-482,1-3 470,0-3 18,-1-3-24,-5-6 29,-4 0 22,-5-4 124,7-17-79,-19 10 101,3-21-101,-22 21 1475,-6-5-1486,-4 8 5,-5 2 907,-7-4-857,5 6 57,-4-2 632,8 9-633,2 1-3251,3-3 3123,3 2-22,6-5 5,15-2-28,1 2-241,13-4 241,-4 6-6,3 2-5,1 3 0,-1 3 6,-2 2-6,-3 6-11,-4 3 11,-2 6 11,2 12-5,-8-2-6,2 9-40,-9-8 1,-2 1-90,-1 2-201,0 0-443,3 1 2404,1 0-7944,4 0 6313,6 2 0,-9-14 0,1-1 0</inkml:trace>
  <inkml:trace contextRef="#ctx0" brushRef="#br0" timeOffset="72709">7903 12958 21735,'-3'-5'2756,"1"1"-1316,2 4-1417,14-4-18,-1 12 1,14 0-586,-4 12 580,2 3 126,0 0-188,-2 2 1,-1 1-34,4 8-379,-7-6 0,-1 0 362,-7 5 28,-4-1-146,-4-3 236,-5-3 28,-3-6 408,-5-5-375,-2-5 17,-3-4 11,0-4 860,1-3-854,1-3 306,0-10-255,4-8-96,2-1-23,4-4-10,4 8-7,2-2-27,8-7-11,1 7-17,8-4-12,-1 10-295,3-1 206,4 1-39,2 0-73,5 1-979,2-1 817,3 2-101,3-1-71,-11 4 1,1 0-3,16-5 95,14-3 106,-22 7 163,-2-1 151,-3 2-263,-5-1 471,-4 1 100,-6 1 113,-6 1 60,-4 2 46,-5 1 597,-2 2-715,-1 2 861,-2-1-676,-1 2 135,-1-1-465,-1 1-40,2 0-45,0 0-55,0 0-68,1 0-11,0 6 28,1 1-6,-1 8-5,1 2 11,1 2-6,1 3 34,2 2-44,2 0-7,2 0-10,0-1-1,0-1-3392,3-2 3398,0-2 12,2-3 10,12 0 12,-5-7 16,9-1-11,-6-7 23,0-3 5,2-4 17,-1-5 17,0-2 39,-1-2 33,-3-2 51,-2-1 230,-1-11-241,-5 6 106,0-19-162,-7 17-23,0-6-11,-4 12 3387,0 4-3420,-1 3-18,0 3-21,0 2-68,0 4-17,0 1-106,-1 2-106,0 1-292,-2 2-795,-1 4-4139,-2 5 5500,-2 7 0,3-8 0,0 1 0</inkml:trace>
  <inkml:trace contextRef="#ctx0" brushRef="#br0" timeOffset="73465">9553 13274 18056,'-5'-7'3892,"1"2"-2474,4 5-869,-27-68-2299,20 38 1977,-8-12 0,3 0 181,11 12-43,1-1-63,3 2 335,1 1-408,2 4 429,1 3-490,-1 6-22,-1 4-34,-1 4 1110,-1 2-1166,-2 3-39,0 1 263,0 9-274,-1 2 11,0 12 11,-1 4-334,-2 7 328,-2 7-2,-1-5 0,0 2-4,-5 22-413,3-17 0,-1 0 408,3-9 0,-1-1-585,0 2 0,0 1 574,0 1 0,-1 0 0,1 0 0,0 0 0,1-1 0,0 0-3,0-2 1,2-1-9,-4 26 5,4-7 0,2-7 6,1-7 0,-2-7-2634,-3-1 2645,0-12 188,-3-2-176,0-12 466,-1-1-472,-1-7 869,0-1-881,-1-8 7,0-4-12,1-7 0,1-3 3392,1-6-3387,2-5-398,2-5 376,3-5 17,3-5 0,4-4-2051,5-3 2051,-4 30 0,0-2 0,4-14 0,1 0-6,-3 11 0,-1 0 12,4-12 0,-1 1-357,-3 14 1,0 2 347,0-1 0,1 1 14,8-31-11,3 5 6,4 5 5,-3 20 0,3 2 1,13-10-15,-10 16 0,1 4-14,16 3 17,1 6-5,2 7 5,-2 4-12,-1 8-4,-4 5-12,-2 8-181,-5 6 176,-5 6-18,-6 4 12,-5 6-464,-9 2 442,-6 2 21,-12-14 1,-3-1 17,-13 16 22,4-18 0,-3-1-17,-19 6 14,10-13 1,-2-2-15,-19 9 11,19-13 1,0-1-68,-9 1 1278,4-4-1580,6-5-376,7-4-599,5-4-3024,8-5 4569,4-5 1,7 3 0,2 1 0</inkml:trace>
  <inkml:trace contextRef="#ctx0" brushRef="#br0" timeOffset="73790">10162 12848 24788,'15'45'13,"1"0"0,-2-2 0,1-7-13,5-8-11,-1 1 5,-1-2-10,-2 0-7,-3-2 23,-5-3 6,-4-3 69,-1-5 71,-9-2-3,1-7 8,-7 0 18,1-7 172,-7-6-150,4-1 3,-3-8-15,8 3-27,1-1-16,4-3-64,2-2-44,4 0-16,5-2 4,6 0-72,18-9-28,-2 8-84,15-6-117,-8 11-368,-7 7 0,2 1-3705,18-5 3397,-16 6 1,2 1 960,5 0 0,-3 2 0,-2-1 0,15-1 0</inkml:trace>
  <inkml:trace contextRef="#ctx0" brushRef="#br0" timeOffset="74732">10837 12974 26413,'7'-1'45,"3"1"-29,6 0 7,2 0 5,17-6-17,-6 0 14,1-4 0,0-1-13,0-2-4219,14-8 4252,-26 9 881,-4-1-842,-3 1 84,-3-4 51,-4-3-79,-10-1-51,-8 5-38,-6 7-6,-2 6 3459,-5 4-3465,6 1-6,-12 7-33,17-1 12,-10 15-24,12-6 1,-4 11-3414,8-4 3374,2 3-891,2 2 797,4 0-74,2 1-105,7-1-1125,15 10 743,2-12-123,3-7 0,3-3-95,12-1-197,-2-7 1,0-3-2023,9-2 2521,-16-4 1,0-1-354,9-5 2231,-1-3-1486,-2-2 309,-4-2-392,-3-1 840,-5-1 240,-5-1 574,-5-1-254,-3 1 2661,-5 0-2667,-2 2 751,-3-1-499,-2 2-829,-4 3 2210,-1 3-2087,-5 4-369,0 1-51,-3 0 123,0 1-251,2 0-40,0 0-17,4 0-22,4 0-16,0 0 16,5 0-23,1 0 29,6 0 5,2-2-5,3 1-6,1-2 11,0-1 0,0-2 6,-3-2 44,-1-1-38,-3-4 5,0 0 28,0-9-17,-3 6 0,0-4 23,-5 8 5,-1 3 6,-1 2 5,0 2-11,-1 3-39,0 0 6,-2 2-23,-1 0-5,-3 0-12,-2 2 12,-4 2-6,-1 2-11,-4 4 50,-9 11-50,5 0-3387,-6 11 3370,9-4 11,3 2-916,2 0 910,4 0-205,6-1 200,4-2 6,9-1-57,25 7 45,-6-18 1,4-1 16,0-1 0,1-1-283,7-2 1,-1-3 249,21-1-181,3-3 158,-1-3-788,-1-3 816,-3-3 17,-4-6 11,-3-2-11,-4-4 28,-3-3 11,-3-4 1,-3-4-12,-1-6 11,-3-6 0,0-8 3,-10 9 0,0-3-3,-5 9 0,-1 0 6,6-13 0,-1 0 420,-6 14 1,-2 1-405,0 0 1,-1 0 44,11-25 543,-7 7-542,-3 8 33,-6 8-28,-5 9 364,-2 6-375,-9 6 1148,-8 5-1221,-5 5 11,-7 9-11,1 5 1765,-3 8-1774,2 8 1,0 4-3,-7 13-333,8-6 1,2 1 337,3 15-14,10-11 1,1 2-4,3-12 1,3 2-51,-1 24 1,5-1-10,4-25 1,2-1-31,3 10 0,3-3-196,16 10-1538,5-4 1359,5-3-1150,2-3 573,0-5-935,-2-3-337,-4-5-3014,-7-6 5350,-3-3 0,-12-9 0,-3-3 0</inkml:trace>
  <inkml:trace contextRef="#ctx0" brushRef="#br0" timeOffset="74941">12139 13011 23531,'54'-29'45,"0"1"0,5-2 0,-5 6-992,-10 11 953,14-1-6,-17 6 668,1 1-696,-1 1-34,-1 0-38,-2 1-46,-3 0-55,-1 1-124,-4 0-242,-3 0 180,-3 2-1416,-4 1-4571,-1 1 6538,-2 0 0,-8 0 0,-1 0 0</inkml:trace>
  <inkml:trace contextRef="#ctx0" brushRef="#br0" timeOffset="75458">14061 13158 22218,'-1'-8'2341,"1"2"-1664,0 6 673,0 0-1299,1-31 5,3 35 11,2-17-17,1 46 34,-2 23-272,-3-8 216,-13 6 0,-5 2-668,5-24 0,-2-1 628,-11 20 1,-3-1-14,7-20 0,-1-2-62,-11 16 0,-1 1 17,7-12 0,0 0-23,-7 9 1,-1 0-138,4-8 1,1-4-101,-12 11-275,14-17 0,0-5-9226,3-15 8101,6-1 1,11-11 0,7 4 0</inkml:trace>
  <inkml:trace contextRef="#ctx0" brushRef="#br0" timeOffset="75808">14335 12661 21119,'0'-3'2516,"0"0"-1329,0 3-1137,-48 29-22,31-14-2151,-11 4 0,4 1 2129,16-4 870,5 0-853,2-4 10,6-2 29,1-1 22,5-3 56,2-2 23,1-2 44,1 0 6,-1-4-6,0-2-22,0-2-12,-2-2 102,4-8-141,-7 1-11,0-6-16,-6 4-1,-3-1-16,-2 0 22,-2 0 3521,-5-3-3533,1 7-55,-3 0-3431,4 8 3391,-1 2-66,-5 0-6,2 2-51,-3 1-33,4 4-532,-4 7-129,6 1-673,-1 8-1557,7-1 3042,3 6 0,-1-12 0,2 1 0</inkml:trace>
  <inkml:trace contextRef="#ctx0" brushRef="#br0" timeOffset="76108">14753 13026 20341,'1'-3'3719,"0"0"-1344,-1 3-2252,3 28-5,-3-9 0,2 26-23,-5-14 39,-2 19-89,1-11-579,-3 13 539,1-16 1,-2 0-17,-2 0-348,-9 12-492,4-13-1311,-6 7-7669,7-20 9718,3-5 0,5-8 0,3-5 0</inkml:trace>
  <inkml:trace contextRef="#ctx0" brushRef="#br0" timeOffset="84592">20899 1027 25163,'-7'62'-188,"3"-5"-326,9-25 3021,1 2-3503,-1 4-254,0 3 763,-1 5-456,-2-10 1,-1 1-117,0 24 646,-1-19 0,0-1-442,-1 22 784,0-29 1,0 0 42,-1 1 1,0 2-453,-3 19 0,0 2 480,2-13 0,-1 2-814,-1 15 1,0 0 778,2-16 1,-1-1-11,1 2 0,0 1 56,0-1 0,0 3 3,1-3 1,0 4 0,0-2-981,1 9 1,-1 0 909,1-6 1,0 2-1,0-3-284,1 7 1,0-3 221,0 4 1,0 0 40,1 2 0,-1-1-29,1 2 1,0 0 43,0-19 0,0 0 0,0 0 111,1 0 1,-1 0 0,1 3-57,0 1 1,0 4 0,0 0 0,0-2-25,1 4 1,-1-3 0,1 3 9,-1-2 0,0 2 0,1 0 0,-1-3-101,1 1 0,0-2 0,-1 1 129,1 1 1,0 0-1,-1 1-257,1 0 1,0 0 0,-1 1 256,1 0 1,0 1-1,-1 0 3,1 1 1,0 0 0,0 0 0,-1 1 0,1 1 1,0 0 1,0 1 0,-1 0 0,1 0 4,-1 2 0,1-1 0,0 2 96,-1-2 1,0 0-1,0 8-85,0-13 0,1 6 0,-1 3 0,0 1 0,1 0 0,-1-2-14,0-6 0,0-1 0,0-1 0,0 1 0,0 1 0,1 1-7,-1-1 0,0 1 0,0 2 1,0 0-1,1 0 0,-1-2 1,0-2-99,0 8 1,1-1-1,-1-2 1,1-2-1,-1-2 113,0-1 1,1-2-1,-1-1 1,0 0 0,0 1 1,0 0 0,1 1 0,-1 3 10,0-7 1,0 4-1,-1 1 1,1 1-1,0-1 1,0-3-66,-1 13 0,1-4 0,0 1 1,0 2 50,-1-10 1,1 2-1,-1 2 1,0-1-1,0-1 1,0-4 7,0 10 0,0-3 0,-1-2 0,0 1 2,1 0 1,-1 0 0,1 1 0,-1 4 4,-1-9 1,1 4-1,0 1 1,-1 0-1,0 0 1,1-4-15,-1 0 0,1-2 0,-1-2 1,0 2-1,1 1-5,-1 2 1,0 3 0,0 1 0,0-1 0,-1-1 0,1-3 6,0 9 1,-1-4 0,0-1 0,1 1-8,-1 1 1,0 0 0,0 1 0,0-1 0,-1 1 0,1 0 0,0 0 0,0 0-6,-1 1 0,1 0 0,-1-1 0,1 1-6,0-12 1,0 0 0,0 0 0,-1-1-1,1 1-1,0 0 1,0 1-1,0-1 1,-1 0 0,1 0-3,-1 1 0,1 0 0,-1 0 1,1 0-1,-1 0 0,1-1 0,-1 1 0,1 0 1,-1-1-1,1 1 0,-1 0 0,0 0 1,1 1-1,-1-1 0,0 0 1,1 0 1,-1 0-1,0-1 1,0 1-1,1 0-1,-1 0 0,0 0 1,0 0-1,0 0 0,1-1 0,-1 0 0,0 0 1,0-1-1,0 2 1,-1 3 7,1 4 0,-1 4 0,-1 1 1,1 1-1,0-2 0,0-3-1,0 0 0,0-3 0,1-1 0,-1 1 1,0 2-1,-1 2 0,1 3 1,-1 1-1,0 0 0,1-2 1,-1-4 3,1-4 0,0-3 1,0-2-1,0 2 1,-1 3 5,0-3 0,1 2 0,-2 3 0,1 0 1,0 0-1,-1-2 0,1-1-4,0 6 1,-1-3 0,1-1 0,-1 3 0,0 5-2,0-7 0,0 5 0,0 3 0,0 2 0,-1-1 0,1-1 0,0-3 0,1-5-10,-1 6 1,0-5-1,1-2 1,0 0-1,0 4-13,-1 1 1,1 3 0,-1 1-1,0 0 1,1-2 0,0-4 31,1-5 0,0-2 0,1-3 1,0 1-1,-1 0-65,0 13 0,0 0 0,1 0 0,-1-1 8,1-1 1,0-2-1,1 2 1,0 3-178,1-11 0,-1 4 0,1 1 0,1 1 0,-1-2 1,1-3-166,1 10 1,-1-4 0,2 1 0,0 5-1030,0-14 1,0 4 0,1 2-1,0 0 1,0-1 0,0-4-1,1-5 1206,1 15 1,1-6 0,0-2 0,0 5 0,1-1 0,-1-12 0,0-5 0</inkml:trace>
  <inkml:trace contextRef="#ctx0" brushRef="#br0" timeOffset="89945">22285 2357 19714,'-9'-10'50,"2"2"-128,7 8-17,-1 0 145,-1 3 23,-1 1 11,-2 4 0,-2 3-34,-1 1 1,-3 1-12,0 1-5,1-1-23,0-1 0,3-1 6,1-1-6,3-2 62,2 2-12,2-3 12,3 0 11,4-3-5,2-3-7,2 1-5,2-2-11,-1-2 6,2 0 22,-3-4 17,-2 2 22,-2-3 0,-2 1-16,-3-1-12,-1 0-34,-2-1 1,-2 1-17,-1-1 0,-2 1 11,-1 1 0,-1 0 0,0 2-12,0 0 12,1 0-22,0 2 0,0 0-12,1 2-11,-1-1 0,-1 1-5,0 2 5,-3 2-11,-1 3 6,-1 2 5,1 1-17,-7 5 12,7-3-3409,-2 3 3397,7-6 23,2 0-11,2-2 5,2 0 6,3-1 11,2-2 0,4-1 3386,3-2-3380,3 0-6,4-2-5,3-3-6,3-2 5,2-2-22,-1-2 39,-2 0 12,-3 0 21,-4 1 29,-4 0 17,-4 2-1,-6 0-38,-1 2-6,-4 0-40,-3 0 1,-12 2-23,-1 2 0,-9 0 12,-6 6-12,8-1-17,-6 5 12,12 0-6,3 0-11,3 0-1,3 1 12,2-1-11,4 1 6,2 0 5,1 0 5,2 0-5,1 0 11,3 0 1,2-1-12,1 1 16,2-2 1,-1-1-6,1-1 23,0-2-6,0-2 0,0-1 17,2-1 5,0-4 1,0-1-7,2-3 18,-2-3 0,1 0 10,-1-2 1,-1-2 17,-3 0 11,-2 0-1,-1 1 24,-3 1-29,-1 2 73,-9-4-146,2 8 1,-10-2-1,-5 10-22,1 3-6,-5 3 6,7 1-11,1 2 11,4 0-28,0 5 6,5-4 11,3 3 5,4-5 0,2 0 29,3-2-18,3 2-5,2-3 12,2 0-3404,1-2 3403,1 0 0,0-3-5,0 0 178,-1-3 30,0 0 27,-2-3 51,-2-2 3364,-1-2-3431,-1 0-3,-2-2-32,-2 1-209,-2 0-36,0 1-25,0 0 21,-3-1-100,-1 3 7,-3-2 30,2 4 94,-1 0-1,1 2 33,-1 0-71,2 1-28,1 1-26,2 1-169,0 3-770,1 2-4731,1 4 5785,2 3 1,-2-6-1,2 0 1</inkml:trace>
  <inkml:trace contextRef="#ctx0" brushRef="#br0" timeOffset="92720">23547 2276 21500,'-41'-33'252,"0"-1"0,4 2 1,9 10-225,22 22-22,2 0-6,0 3 0,-1 1 16,1 6 1,-2 3-6,0 4 161,-2 4-8,-1 17-34,2-8-8,0 12-3394,4-12 3376,2 0-140,2 1 117,2-1-176,2-1-10,4 0-4,2-2-23,9 9 46,-4-10 26,6 5 15,-9-11 28,-1-3-1,-2 0 3335,-2-3-3301,-2-2 15,-3-2 16,-1-1 215,-4-3 76,-4-1 283,-5-2 72,-9-1-75,-7 1-23,-8 0-5,-7 0-20,-4 0-2073,-2 2 1797,1-1-290,2 1-566,2 1 557,5-2-93,-11 5-39,25-5-151,-6 1-442,27-2-379,1-1-1599,6 1 2638,4 2 0,-2-3 0,1 1 1</inkml:trace>
  <inkml:trace contextRef="#ctx0" brushRef="#br0" timeOffset="93626">24226 2499 25535,'-50'-26'102,"0"-1"0,9 3 1,3 7-182,-2 13-548,11 3 873,2 3 9,0 2-47,1 4 37,1 3-34,1 1 170,3 4-77,3 0-223,2 2-89,4 0-118,4 2 143,2 14-447,6-12-88,4 10-11,4-17 4,5-2 630,2-1-350,4-2 412,2-2-117,2-3 190,1-2 110,0-2 98,-2-4 134,0-1-71,-2-4 120,10-16-319,-11 8-61,8-12-111,-15 13-30,1-5-111,-4 5-90,-1 0 506,-6 7-473,-5 6-59,-3 5 1174,-14 13-248,1 0-16,-8 10 4,6-3-234,2 0-563,3 1 0,3 0 0,4 8 0,5-9-365,7 5-568,5-12-164,6-3 463,5-1 255,3-2 265,21-3-721,-6-3 1338,15-2 156,-10-5 396,3-3 244,-1-6-458,2-3-841,-2-3 0,-1-5 0,-2-4 0,-3-4 0,-2-6 0,-4-3 0,-3-6 0,-4-4 0,-2-2-1010,-8 18 1,0-1 658,8-19 1,-2 0-287,-1-2-2295,-3 5 2437,-3 3 59,-5 7 656,-4 4-398,-5-6-76,-5 14-134,-2-3-75,-1 17 33,-1 3 260,2 4 1762,0 4-997,-3 7 1510,1 5-358,-6 9-54,-2 7-542,-4 9-1151,-5 7 0,6-4 0,-1 3 0,4-8 0,0 2 0,-5 11 0,1 2-298,7-12 0,1 0-206,1 1 0,0-1-246,2 0 1,1 0 436,2-2 1,1-1 1169,-1 28-1269,9-22 1,2-2-634,7 16 1209,-1-20 1,2-2-1274,12 6-265,3-4 989,3-2 292,3-5 713,3-2-35,2-4 470,4-3 379,2-4-598,-10-7 1,1-1 328,19-2-746,-18-3 1,0-2-420,15-8 0,-1-6 0,-1-4 0,-3-7 0,-2-6 0,-4-7-56,-2-7-1298,-14 8 1,0-2 1008,-7 9 0,-1-1-94,5-12 1,-3 0 772,-6 13 0,-1 0-579,1-13 1,0-1 14,-5 13 0,1 0-115,0-9 1,0 2 52,-1-9 79,-2 6 113,-1 7 784,-1 5-938,-1 0-143,-1 11 94,-1 1 2887,0 12-2912,-3 5 274,-7 10 1804,-3 5-190,-10 11-897,-1 5-663,-4 6 0,0 7 0,9-6 0,1 2 0,-7 22 0,9-6 0,3 2 0,8-22 0,2-1-93,1 11 0,3-1-1464,8 12-210,9-2 857,-1-17 1,2-2-406,13 16 713,-10-19 0,1 0-280,1-4 1,-1-2-481,10 11 46,7 8-691,-20-19-2644,-5-3 5392,-2-2 1,-7-10-1,-1-1 1</inkml:trace>
  <inkml:trace contextRef="#ctx0" brushRef="#br0" timeOffset="93819">25106 2559 29116,'33'-41'-204,"0"1"1,11 1-1,5 10 602,9 20 0,1 8-778,-11-3 0,-1 1 379,6 0 0,-5 1-144,-5 2-295,-6 0-533,-6 2-678,-4 1 1659,-4 4 1,-11-4 0,-3 2 0</inkml:trace>
  <inkml:trace contextRef="#ctx0" brushRef="#br0" timeOffset="94494">21877 3689 22268,'44'-6'297,"-8"6"-224,-34 19-17,-1 1 33,-1 7-44,0-8-11,0 5-1,0-11 12,0-2-17,0-3 140,0 0 17,0-5 17,0 0 117,1-3-252,2-5 62,2-6-56,-1-2-1,0-5 108,-4-3-91,-3 5 6,-2-4 12,-4 7-18,-2 3 7,-2 2-7,-1 2-10,-2 2-1,0 1-11,-2 2-16,0 1 5,0 1-28,1 2 5,1 1 1,3 2-22,1-1 33,-1 5-40,5-4 6,-2 4-6,5-3-8,2 1-5,2 0 10,0 0-23,3 1-7,1 1-179,11 3-78,-1-2-307,9 1-560,0-4-1758,4 0 2909,9 0 1,-16-5-1,1 1 1</inkml:trace>
  <inkml:trace contextRef="#ctx0" brushRef="#br0" timeOffset="94889">23377 3923 16500,'-48'-22'201,"1"1"1,3 2 0,5 4 1272,5 11-1328,-1 2-12,-4 1-33,1 1-34,0 3 1281,2 2-1314,2 2 50,-24 19-84,30-11 11,-14 20 0,39-18 12,8 4 16,7-5-22,7 0-1,7 0 1,5 0-6,5 1-8,-6-5 0,0 1 14,19 7-262,-17-7 1,0 0 255,10 7-11,-4-2 1360,-5 2-1348,-7-1-12,-7 1 754,-8 0-766,-6-2 12,-10 1-11,-6 0 178,-26 7-161,-18 1-15,27-13 1,-2-2 608,-2 0 1,0-3-662,-14 3-62,1-4-68,1-2-72,5-4-235,5-1-236,6-5-509,8-2-1239,8-6-6175,6-1 8657,4 0 0,2 7 0,0 1 0</inkml:trace>
  <inkml:trace contextRef="#ctx0" brushRef="#br0" timeOffset="95240">23729 4002 23899,'-25'29'58,"0"1"0,2-3 0,6-3-13,12 1 217,3 0-206,4-3-11,3 0 5,5-2 1,5-2 10,3-1 1,3-3-6,1-3 6,2-2-18,1-3 24,1-2 69,2-3-81,-1-1 0,1-3 79,13-9-2,-11 0 80,18-17 84,-11-10-213,-8 7 120,-4-7-52,-19 14-91,-2 8-10,-6-8-74,0 16-50,-2-2-67,2 8-78,0 2-550,2 1 46,0 4-1872,7 6 2,2 3-3984,8 4-493,-2-5 7069,-1-1 0,-7-5 0,-3-2 0</inkml:trace>
  <inkml:trace contextRef="#ctx0" brushRef="#br0" timeOffset="96302">24668 4182 18380,'1'-5'3529,"-1"2"-118,0 3-3287,-72-57-1602,39 44 1520,-12-16 0,0 6 8,12 29 6,-10 12-44,11-3-18,-4 8 6,17-4-6,6 0 495,3-1-495,11 14 23,21-6 0,-1 1-81,17-14 97,-13-11 18,1-2 16,-2-3 23,-1-3 38,-2-3 12,-3-3 17,-1-1 0,-3-3 157,3-7-18,-5-2-156,0 1-11,-5 2 123,-3 6-162,-2 6-23,0 1-28,-1 6 776,0 1-815,0 9 5,1 26-5,-1-2-5,1 22-6,-2-12 5,-2 5-629,-2 5 618,-3 5 6,-4 6-1,4-29 1,-1 0-9,-2 3 1,-2 1-4,0 1 1,-2 1-34,-1 2 0,0 0-14,0-1 0,-1 3-52,1 0 1,-1 3 0,2-4-1435,0-4 0,2-1 1545,-5 17 0,1-7 5,4-19-48,-8-9 43,3-10-40,-9-9-5,6-10-45,0-9-39,2-8-5,2-7-51,3-7-51,6-5-77,8-6-2115,11-2 1940,10-3 219,-6 29 0,3 0-210,2 0 1,1 1 125,4 0 0,1 1-48,1 1 1,0 2-43,2 0 0,1 2-39,0 0 1,0 2 669,1 1 0,0 0-693,-1 1 1,1 0 5,0 2 1,0-1-459,0 1 1,0 1 555,1 0 0,-1 0 79,0 2 0,0-1 629,13-4 1,0 1-356,-12 4 1,-1 0-4,10-3 0,-2 1 347,8-5 174,-4 2-184,-7 0 493,-5 1 123,-7 1 72,-6 1 1214,-5 1-1336,-6 1 1191,-4-4-1511,-4 5 2127,-7-6-2301,1 8 1465,-6-1-1537,1 4 190,-8 2-62,-12 7-230,-1 2-33,-7 7-2335,7 3 2268,-1 3-39,-2 4-432,2 2 398,3 1 5,4 2 1,4 0-6,7-1-53,5 1 53,7 9 6,7-11 5,7 6 0,6-15 0,4-3 6,3-3 6,3-4-1,0-3 12,1-2 5,-1-5 162,22-19-128,-20 4 1649,15-16-1638,-27 11 90,-1-11-90,-5 9 28,-1-7 28,-6 13 524,-2 3-502,0 2-16,-2 4 27,0 2-67,0 3-22,0 2-33,0 2 562,0 1-613,-3 6 12,0 1-7,-2 7-22,0 2 23,1 2-6,1 4 6,1 1-34,1 3 28,1 1-6,1 3 17,7 12-11,1-11 0,6 8-5,-1-14 10,1-4-16,10 3 11,-6-7 28,7 1-22,-6-9-1,0-3-5,1-3-5,1-1 5,2-4 5,10-6-44,-8-2 45,5-6-1,-13 2 6,-1-4 12,-2-1-18,-2-3 7,-2-1-1,0-2-11,3-10 11,-2 9-238,4-6 289,-5 14-51,1 1 6,0 2-6,2 1-11,2 2 11,1 2 6,3 2 0,1 2-3325,2 2 3342,-1 2 153,0 1-165,0 2 1,-1 3-6,-1 3-17,0 4 5,-3 4-16,-1 2 11,3 15-11,-6-4 0,4 26-225,-7-5-156,-1 2-768,-3-4-487,-3-14-5405,-2-2 7052,0 3 0,-1-15 0,0-2 0</inkml:trace>
  <inkml:trace contextRef="#ctx0" brushRef="#br0" timeOffset="97111">21979 5674 17311,'0'-5'3993,"0"1"-733,0 4-3198,5-54-51,-4 40-11,4-39 0,-6 55 34,-1 3-12,-3 5 6,-2 3-6,-3 6 23,-9 11-22,5-4-419,-6 7 412,8-10 7,2-2-12,4-1-11,3 3 28,4-8 6,4 2 27,4-10 12,3-3 117,11-5-89,-5-4 34,8-5-17,-7-3 22,-2-3 22,-1-1 419,-3-3-256,-2-7-180,-4 6-21,-3-3 60,-8 8-133,-3 6-34,-6 2 11,-3 6 5,-16 9-5,5 1-17,-10 7-11,11 0 6,3-1 11,4 2-17,3-2 22,5 5-27,4-5 21,5 1-10,7-6 5,3-3 6,7-1 17,15-2-12,-4-2 12,24-7-23,-21 0-565,6-5 587,-15 1-3197,-6 0 3276,-3-4-56,-6 2-11,-2-1 11,-3 4-11,-2 2 371,-1 0-388,-3 1 3386,-1 1-3386,0 0-22,-1 2-6,-1-1-12,1 2-16,1 0-425,-4 4-180,5 2-7068,-5 11 7701,8 0 0,-1-1 0,3-5 0</inkml:trace>
  <inkml:trace contextRef="#ctx0" brushRef="#br0" timeOffset="98586">23273 5647 20492,'21'-43'1006,"0"0"1,-1 4-1,-7 9-457,-12 21-420,-5 4-62,-4 5 12,-5 6-12,-3 5-17,-5 6-3414,-1 5 3381,-3 5-17,0 7-1141,-2 3 1,0 2 969,10-12 0,-1 0-544,-10 16 0,1 1-473,-3 6-1158,3 1-4465,5-7 6811,6-6 0,8-19 0,3-9 0</inkml:trace>
  <inkml:trace contextRef="#ctx0" brushRef="#br0" timeOffset="98970">23524 5323 14723,'0'-6'3725,"0"2"6,0 4-3619,-64 8-28,38 2-48,-13-2 0,3 2 71,18 14-46,8-7 12,6 3 0,9-8 28,6-3-17,6-2 5,3-3-5,2-2 0,2-1 6,0-2 156,19-12-156,-18 2 5,12-9 12,-23 6 105,0-8-88,-6 4-18,-2-6 0,-5 7-10,-1 2 32,-8-2-94,0 8-17,-7 0-6,0 8-11,-2 3-28,-1 3-17,0 6-50,0 2-67,2 5-102,2 0-133,4 2-3611,5 2 3055,2 1-559,5 2-1367,4 1 2312,6 5 0,-4-15 0,-1 0 0</inkml:trace>
  <inkml:trace contextRef="#ctx0" brushRef="#br0" timeOffset="99411">24053 5857 22520,'-6'-42'392,"1"0"0,1 3 0,-3 8-123,-4 18-56,-3 3-51,-4 4 90,-19 2-56,-13 7-123,0 3-1119,-1 6 1091,19 1-23,2 2-5,5 2 6,3 1-12,5 1 6,3 2-6,5 0-11,3 0 5,4-1 12,2-1-6,5-3 12,3-3-6,7-1 1129,4-4-1107,3-4 1,4-2 4,1-4-16,2-4 12,1-5 55,14-15-27,-11 3-1375,7-12 1391,-15 6 67,2-19-67,-10 9-22,0-16 56,-7-6-74,-4 15-4,1-15 32,2 6-21,-2 16 5,4-7 5,-4 20 12,0 5 6,-2 3-12,-1 6 6,-1 4-73,-1 4 5,-1 4 1369,0 6-1363,-1 5-5,0 7-6,0 4-6,0 6 6,-7 23-6,0-7-492,0-13 1,-1 1 464,-8 18-34,-2 5-129,4-13 0,0 0-1150,3-9 1,1 0 1011,-2 9 1,1 0-619,2 11-528,5-5-486,9-6-2711,6-7 4677,9-1 0,-8-18 0,1-1 0</inkml:trace>
  <inkml:trace contextRef="#ctx0" brushRef="#br0" timeOffset="99797">24729 5653 17413,'23'-45'1006,"0"0"1,-2 5-1,-5 6-334,-9 14 448,-4 5-694,-2 4 250,-2 3-486,-3 3 132,-2 3-238,-3 1 450,-3 4-467,-2 3 125,-3 5-167,-6 10 1,-1 3-37,-3 5-880,1 0 1,2 0 873,1 3 12,0 2-23,-4 2 16,-1 0-391,-2-2 386,2-3 28,-2-5-11,4-6-60,2-5 110,4-6 253,-7-5-174,12-6 1685,-5-4-1684,15-3 463,1-2-464,2 0 0,1 1 99,1 1-110,0 1-18,0 1 102,1 2-180,0 2-22,2 1 0,0 5 12,3 1-1,2 4-17,3 3 23,3 2-6,3 2-5,3 2 22,6-1-304,2 3 287,5 0-34,3-2 1,3 1-17,13 5-690,-11-5 1,1-1 577,6 1-141,-1 0-229,-1-2-1736,13 5-571,-18-8 2828,11 3 0,-36-10 0,-1-2 0</inkml:trace>
  <inkml:trace contextRef="#ctx0" brushRef="#br0" timeOffset="100460">24365 5722 10248,'-1'-7'5859,"-1"2"-4185,2 5-228,0 0-265,1-69-915,1 43 151,-1-14 1,1 1 271,3 19-107,0 3 39,1 1-246,-1 2-33,0 2-51,0 2-39,0 3-44,-1 2-74,0 2 486,-3 1-569,1 2 38,-2 5 46,1 13-79,-1 4-6,1 13-5,-2-2-3325,-6 29 3313,0-13-13,1-15 0,-1 0-113,-4 13 101,3-14 1,0-1 13,-5 16-10,-2 12-1,5-25 17,1-3-1268,1-4 1285,2-6 6,0-2-12,2-5 2716,0-4-2671,2-4 205,0-4 25,1-1 1735,0-8-1999,1-1-16,0-9-17,2-3-1,1-5-10,3-6 5,1-4 0,2-6-16,1-5 10,1-4-1063,2-2 1058,-2-3 16,2 2 1,-4 2 0,1 5 5,-4 6-267,-1-1 285,-3 16-1,-2-1-11,-2 16 5,-3 4-33,0 4 0,-3 5 0,1 6-5,-4 6-12,0 6 6,-1 5-112,-4 24-62,5-7-84,5-13 1,0 0-1081,2 18 1349,3 8 0,0-27 0,1-1 0</inkml:trace>
  <inkml:trace contextRef="#ctx0" brushRef="#br0" timeOffset="109910">22142 7833 10206,'4'-53'1622,"-1"0"1,0 9-1,-1 7-916,0 15 2227,-2 13-2569,0 4 966,0 2-1274,0 2 575,-1 8-597,-1 1 27,-2 9 2156,1 2-2161,-2 4-22,0 3-6,0 2 0,0 2-23,3 1 23,-1-1 6,2 0-1,1-3-5,0-3 0,0-3 0,0-2-5,0-4 94,-1 5-44,0-10 45,-1 4 285,1-12 1143,0-1-1428,1-7-79,0-1-5,-1-6-12,0-2-16,0-12 5,1 3 0,0-11-11,2 6 11,1-1-345,2-1 362,0 0 16,-2 1-140,1-8 118,-3 11 1,-1-6-6,-2 14-1,-1 2-3226,-2 3 3216,0 1 11,-1 3-1,1 2-10,1 2 222,2 1-228,0 2 0,1 1 83,0 1-251,-1 1 3560,9 1-3370,1-1-5,10 2 0,4-1-6,6-1-5,4 0-1,4 0-5,0 0-649,0 0 638,-1-1-395,-3-1 406,10-2 0,-11 0-11,8-1 11,-14 1 11,8-2 6,-10 3-6,3-2 12,-14 2 10,-4 2 644,-4 1-632,-2 0 422,-2 0-489,0 3 11,0 2 5,0 5 1,-2 3 10,1 2-10,-1 4 5,-1 4 0,0 2-12,-2 3 1,-1 2-3392,0 0 3392,0 3 5,0-1 6,-1 15-11,3-12-688,1 8 699,2-17 0,1-4 0,0-2 5,0-3-16,-2 3 3068,1-6-3029,-3 1 22,-1-7 23,-2 0 1034,-3-2-1039,-4 0-24,-4 0-10,-6-1-6,-4 0-6,-2-1 23,-2-2-6,0 0-5,0-1-6,2-1-6,3 0 12,3 0 61,-1-1-44,9-1-12,-1-3-6,8 2 29,-7-6-51,6 4-11,-5-3 0,7 4 0,1 0-11,2 2-34,0 0-67,2 2-1455,2-1 1,1 1 0</inkml:trace>
  <inkml:trace contextRef="#ctx0" brushRef="#br0" timeOffset="111370">22121 9016 17456,'0'-6'2986,"0"1"604,0 5-3601,8-47 11,-6 36 6,6-32 16,-7 49 45,1 4 0,1 3 62,2 11-73,-2-3-11,1 8 11,-1-7-17,-1 1-5,0-1-6,0 0-17,0-2 34,1-2-17,-2-1-6,1-4 17,-1-2 17,0-3 34,-1-2 67,1-2 44,-1-2 1290,0-1-1441,0-8-5,-1 0 11,-1-9-28,0 1-6,-4-1 1,0-3 38,-4-10-22,1 7 12,-2-7-18,3 10 1,0 1 0,1 1-18,-1 0 12,1 2-5,0 0-12,3 1-45,1-3 29,2 5 5,0-2 5,3 6 29,1 0-45,4 1 5,3 1 12,5-1-6,3 0 11,18-1 0,-4 1-646,12 0 647,-8 3-12,13-2 0,-11 2-6,10-3 6,-16 3-11,-1-2-23,-1 1 34,-1-1 6,-1 0 16,-1-1 34,-3 0-45,-3 0-5,-4 1-17,-3 2 0,-4 0 16,-3 1 641,-3 1-618,-2 1-190,-2 1 156,1 4 57,-1 0-51,0 5-6,0 0 0,0 1-10,0 2 16,0 1 11,0 2 0,0 1-11,1 1 0,1 2 0,1 1-6,0 3 1,1 0 5,-2 1-6,1-1 1,-1 1 38,-1-1-44,0 0 22,0-1 0,-1-2-33,-1 0 28,-1-3-6,0 0-6,-2-3 0,1 0 12,-1-2-6,-1 0 0,0-2 17,-4 4-6,0-4 0,-4 2 0,1-4 1,-3 0-7,-2-1 6,-3-1 6,-16 0 0,7-3 5,-12-1-726,10-2 720,1 0-4,1 0-1,2-3 6,3 0-6,0-2 6,2-1-1,-6-3-21,8 1 5,-4-1 0,9 3-17,3 0-5,3 1-57,2 1-111,2 1 374,2 1-1439,2 0 291,1 1 1,0 0 0</inkml:trace>
  <inkml:trace contextRef="#ctx0" brushRef="#br0" timeOffset="112320">22212 10203 24528,'-21'-48'0,"4"12"375,19 39-341,1 5-12,2 2-5,2 2 117,0 2-123,1 2 74,-1 1-74,-1 0 199,-1 0-187,-1 1-1,-3-2 12,0 1 10,-3-2 40,-1-1 6,-3-1 33,0-3 6,0-2 17,0-1 27,1-3 29,1-2 179,1-1-236,0-3 29,-1-7-62,-2-9-62,2-2-16,0-6 33,3-6-56,0 7 12,3-9-1,0 11 0,2 0 46,3-14-63,-3 14 1,3-10 16,-3 18 1,1 2-7,2 2-4,-1 0-24,2 2 7,1 1 5,2 1 0,2 1 0,0 1-6,1 3-16,16 1 27,-3 5-10,7 1-1,-7 4 23,-7-2-11,3 1-6,0 0 16,1-2-16,2 1-3386,11 0 3380,-9-2 1,6 0 16,-14-3 0,-3-2 12,-4 0 5,-5 0 0,-1 0-17,-4-2 3414,-1 0-3391,-1-1 56,-1-1-51,0 0 22,0 0-38,-1 1 5,0-1 5,-2 2 1,2 0 5,-1 0-16,1 0-1,0 0-78,1 1 39,-2 5 17,1 0 17,-1 6-17,0 0 6,0 4 5,0 1-17,0 4 23,0 1 0,0 3-17,2 0-6,-1 2-5,1 0-11,0 1-314,0 0 336,0 0-11,0-1-29,0 10 46,0-8-6,0 6 34,-2-12-29,-2-2 1,-3-2-6,-3-2 0,-2-2 11,-3-3-11,-4-2 28,-5-2-11,-5-3-328,-6 0 317,-22-3-17,11 1-12,0-3 1,1 0-56,2 1-40,-19-3-616,32 4-408,9 0-2846,-2 0 3988,11 0 0,5 0 0,2 0 0</inkml:trace>
  <inkml:trace contextRef="#ctx0" brushRef="#br0" timeOffset="114304">24075 7810 15636,'0'-6'4520,"0"2"-117,0 4-4101,-13-54-235,8 40-22,-10-39-23,11 53-10,-2 2 10,-1 2 0,-3 3 12,-2 2 0,-2 2-6,0 2-6,-1 2 0,1 1-5,1 4-6,1 0-5,3 3-6,2 0 0,1 0 11,3 0 6,1-1 0,1-1 5,4-2 6,2-1 0,4-1-3381,3-2 3388,1-3 4,1-2 28,1-2 28,0-3 40,-1-3 10,-1 0 1,1-4-23,-1-1 6,0-4-23,0-3 3393,0-3-3404,-1-1 6,-1-4-6,-1 0 56,1-15-89,-4 9-12,1-12 68,-4 4-1,-2 1-61,0 3 6,-2 7-12,-2 10-16,-1 2-6,-1 1 5,-3-1-94,-4 0-40,1 3-39,-3 2-78,3 3-141,-3 3-234,0 2-478,-2 4-838,1 3-4622,0 3 6531,-1 5 0,8-9 0,0 0 0</inkml:trace>
  <inkml:trace contextRef="#ctx0" brushRef="#br0" timeOffset="114881">24041 9056 17350,'0'-5'4100,"0"0"-991,0 5-2785,-15-64-1699,8 43 1510,-1-15 0,-1 2 859,0 21-809,4 6 248,-1-2-309,2 6-35,2 1-33,0 2 855,-1 0-911,-2 1 0,-10 8 11,0 1-11,-8 7 0,5-2-11,-1 2-12,-3 9 23,7-5 0,0 6 0,10-1 6,6-6-12,4 4 17,6-9-16,4 0 10,3-4 23,4 0-3420,0-4 3415,3-2-1943,-2-2 1931,0-1 68,4-3-18,-9-2 18,2-3 111,-8-8 2346,-5 1-2396,-1-15 2781,-4 8-2853,-2-7-12,-3 7 33,-5-5-50,0 8-16,-7-6-51,5 13-39,-5 0-23,2 7-3470,-3 0 3291,-2 3-1507,-3-1 683,1 4-8738,-8 4 8777,11 0 1,1 0-1,12-4 1</inkml:trace>
  <inkml:trace contextRef="#ctx0" brushRef="#br0" timeOffset="115510">23920 10137 16600,'0'-6'4116,"0"2"-385,0 4-3496,-2 11-28,-3 0-39,-4 11-56,-4-1-22,0 1-34,-1-1-23,2 2-10,1-2-18,4 0 1,3-2 28,3 7 5,5-8 0,3 5 6,5-10 17,3 0 5,2-2 0,3 0-5,2-3-1,1-1-5,0-2 23,-2-1 33,-4-2 39,-3-1 28,-4 0 168,-1-5-207,-3 0-11,-1-5-28,-4-2-6,0-3-16,0-2-12,-1-3 0,-1-2-11,-2-2 56,-3-12-62,0 10 1,0-8 5,1 14-17,1 1 28,-5 1-78,3 5-39,-5 0-62,2 8-146,-3 2-291,-4 1-7314,-19 10-1968,7-1 9505,-8 6 0,22-9 0,6-1 0</inkml:trace>
  <inkml:trace contextRef="#ctx0" brushRef="#br0" timeOffset="120135">19582 11740 11420,'57'7'73,"-1"-1"1,0 0 0,0 0 0,7 2 0,-1-1-1,-1-4-359,-12-5 1,0-3-1,-1 0 1,-1-1 335,9 1 1,-2-1-1,0 1 41,7-1 0,0 0 0,1 0-42,-11 1 0,0 0 0,0 0 0,2 0-66,2-1 0,1 1 0,0 0 0,1-1 76,2 1 0,0-1 0,2 0 0,5 0-49,-15 2 1,4-1-1,3 0 1,0 0-1,0 1 1,-1-1-1,-2 0 37,-1 1 1,-1 0 0,-2-1 0,1 1-1,1 0 1,2 0-9,4-1 0,3 1 0,1-1 1,1 0-1,-1 1 0,-1-1 0,-3 1 13,-3 1 0,-2-1 1,-1 1-1,-1 0 1,1 0-1,0-1-46,2 1 0,0 0 0,1 0 0,-1 0 0,1 0 0,0 0 44,0 0 0,1 0 1,0 0-1,0 0 1,1 0-1,-1 1-1,1-1 1,-2 0-1,1 1 1,2-1 0,1 0-1,3 1 10,-9-1 0,1 1 0,3 0 0,1 0 0,1-1 1,0 1-1,1 0 0,0-1 0,0 1-17,-4 0 0,0 0 0,1 0 0,-1 0 0,1 0 0,1 0 0,0 0 1,2 0-1,0 1 0,1-1-22,-5 0 1,1 0 0,2 1-1,0-1 1,1 1 0,1-1-1,0 0 1,0 1 0,-1-1 0,0 1-1,-1-1 1,-1 1 0,-2 0-14,8-1 0,-1 0 0,-1 1 1,0 0-1,-1-1 0,-1 1 1,0 0-1,0-1 0,0 1 0,1 0-2,-1 0 0,0 0 0,0 1 0,1-1 0,-1 0 0,-1 0 0,0 1 1,-1-1-1,-2 1 0,-1-1-5,9 1 1,-3-1 0,-1 1 0,-1 0 0,-1 0 0,1 0-1,1-1-2,1 1 1,0 0-1,0 0 1,0 0-1,0 0 1,1 0-1,-1 0-8,1 0 1,0 0-1,-1 1 1,1-1-1,0 0 1,0 1-1,0-1-18,0 1 1,0-1 0,0 0 0,0 1 0,0-1 0,0 1 0,0 0-26,0 0 0,0-1 0,0 1 0,1 1 0,-1-1 0,0 0 0,-1 0-51,1 0 0,-1 0 0,0 0 0,1 0 0,-1 1 0,0-1 0,0 0-68,-1 0 0,1 1 0,-1-1 0,0 0 0,0 1 0,0-1 0,0 0-150,-2 1 0,1-1 1,-1 1-1,1-1 1,-1 0-1,0 1 0,0-1-287,-2 1 0,0-1 0,-1 0 1,1 0-1,0 0 0,0 1 0,0-1 609,4 1 0,2-1 0,1 1 0,-1-1 0,-2 1 0,-3-1 0,-5 0 0,7 1 0,-5-1 0,-3 0 0,1 0 0,-2 0 0,0 0 0,-1 1 0,1-1 0</inkml:trace>
  <inkml:trace contextRef="#ctx0" brushRef="#br0" timeOffset="123077">21947 12331 23506,'7'-39'481,"-1"-1"1,4-22-398,-9 59-78,-1 4-18,0 5 57,0 13-22,0 2-7,-3 28-495,0-11 491,-2 16-12,0-11-6,1 2-22,1 1-985,0 1 963,1-1 0,0-1 10,-1-1 12,-2-3 34,-2-5 22,-8 4 6,0-14 5,-7 1 28,3-15-11,-1-4 22,0-4 12,2-2 5,1-3 34,3-2 451,2-4-339,1-10 884,5 2-1047,2-8-16,5 6 5,10-12-45,1 7 1,9-8-18,-1 10 7,3 1-990,3 0 967,1 3-12,19-8-14,-14 11 1,1 0 14,22-8-814,-23 10 1,-2 1 819,1 1 10,-3-1 12,-2 0-810,-3-1 821,-2-1-6,-3 1-11,-1 0 533,-2 1-516,-3 0-17,-1 2 22,-1 1 1,-1 0-7,-2 0 24,1 1-24,-1-3 1616,0 2-1537,2-7 1067,-2 5-1050,1-3 277,-4 6-171,-1 1-167,-1 3-57,-1 0 6,-1 6 11,0 9-5,0 2-12,1 8-11,0-1-5,-1 13-17,0-6-51,0 11-83,0-10-147,-2 1-218,-1 1-291,-2 1-431,1-1-6789,0 14-1782,1-16 9457,1 5 0,1-24 0,1-5 0</inkml:trace>
  <inkml:trace contextRef="#ctx0" brushRef="#br0" timeOffset="123327">22678 12323 17669,'3'-3'4425,"-1"0"-3293,-2 3-735,73-31-3054,-42 23 2685,14-9 0,-1 3-5,-15 13-2630,1 1 2618,0 0-22,0 2 578,0 1-679,-2 2-101,-1 1-118,-1 0-240,-4 2-359,-1 1-6286,8 9-519,-13-8 7735,5 4 0,-17-10 0,-2-2 0</inkml:trace>
  <inkml:trace contextRef="#ctx0" brushRef="#br0" timeOffset="123536">22978 12286 20430,'-31'51'52,"-1"-1"0,4-4 0,3-3-220,4 9-95,7-10-236,-4 13-352,10-17-3786,5 16 4637,6-11 0,-1-7 0,3-17 0</inkml:trace>
  <inkml:trace contextRef="#ctx0" brushRef="#br0" timeOffset="124161">23434 12394 26077,'19'-39'17,"-4"14"-29,-9 55 7,-2-2 16,2 10 11,-2 7-10,-1-10-719,-1 11 707,-2-15 5,0-2-5,0-2 171,0-3-166,-1-2-10,-2-3 5,0-3 5,0-2-16,0-2 73,1-2 95,0-5-90,0-2 553,1-7-586,0-4-17,0-4-12,0-5 1,1-5 11,0-4-17,1-4-12,9-20 1,-1 10-1144,7-13 1183,-3 17-17,1 3-826,1 2 821,0 3 22,-1 4-23,-1 4-5,-1 4 0,-1 4-28,3 3 28,-4 4 1057,4 2-1074,3 8 17,-3 2 0,7 6-28,-6 2 22,0 3-16,0 3-1,-2 3 23,-2 1-22,-2 1-6,-1 0 0,-2 0 11,-4 0-11,0-1 6,-2-1 925,0-2-931,-1-2 16,-1 1 24,1-8 10,0-3 34,1-7 62,0-3-62,0-5-40,2-2-16,0-8 17,4-3 11,1-4-17,1-4 6,3-5-6,1-3 23,3-3-12,3-1 1,2 2-706,4 2 694,0 3 28,2 5-3123,-1 4 3152,-1 4-12,0 4-423,-3 4 407,-1 3-7,-1 3-10,0 2 437,-1 3-460,1 4 0,0 5 23,0 4-23,-3 5 0,0 3-6,-4 4 17,0 3-16,-3 3 2100,-2 3-2162,-3 1-95,-3 3-101,-6 0-224,-2 1-1369,-12 16 1856,7-24 0,0-1 0,-4 12 0,1-7 0</inkml:trace>
  <inkml:trace contextRef="#ctx0" brushRef="#br0" timeOffset="124702">24635 12341 20609,'21'-45'454,"1"1"0,-2 3 0,-5 10 1438,-10 20-1646,-2 3 526,-1 3-654,0 2 271,-1 1-328,0 2 998,1 2-1031,2 12 6,0 15-23,0 6 6,-7 11-6,-4-5-14,-11 6 0,-2 2-764,7-18 0,0 1 772,-9 19 1,0-2 0,1 2 16,4-5-39,7-4 17,4-4 12,18 17-1,0-22-1295,16 11 1296,-1-26-591,3-3 523,26 1-28,-10-8-14,-14-3 0,0-1-249,20-3-376,4 0-174,3-2 897,5-1 0,-1-2 0,-12 2 0,-5-1 0,1 0 0</inkml:trace>
  <inkml:trace contextRef="#ctx0" brushRef="#br0" timeOffset="125856">25955 12232 15093,'2'-5'4918,"0"0"-1306,-2 5-3522,7-27 5,-12 25 0,2-18-5,-14 35-12,-2 1-16,-1 2-12,1 2-16,2-1-6,2 0-11,4 0-6,3-1 6,4-2 5,2-1 6,2-2 28,3-3 163,5 1-51,2-6 151,12 0-174,-5-6-3430,8-3 3397,-6-4-580,2-2 580,-2-3 17,0-2 134,3-8-117,-8 6-23,1-7-11,-9 8 73,-3-4 3059,-2 2-3205,-3 0 857,-2 6-873,-1 5-7,0 2-4,-1 2-1,0 1-17,0 1-33,-3 1 5,0 3-44,-3 1-62,-1 7-123,1 2-264,-3 5-470,1 3-8834,-5 13 8829,8-11 0,0 1 1,9-17-1</inkml:trace>
  <inkml:trace contextRef="#ctx0" brushRef="#br0" timeOffset="126170">26062 12820 18162,'-3'1'3590,"0"1"-2088,3-2-1351,-30 60 129,27-37-210,-13 11 0,5-3 70,20-20 151,1-3-112,-1-4 40,2 0 240,0-3-252,-2-1-16,2-4-17,-2-2-1,0-3 7,0-4-12,-1-2-12,0-3-10,0-1-12,-2-2-22,0 0 6,-2 0 0,0 0-12,-2 2-16,-1 1 38,-1-3-83,-1 7-78,-5-6-46,2 13-111,-6-1-1333,-1 7-3995,0 3 5518,-7 3 0,10-2 0,0 2 0</inkml:trace>
  <inkml:trace contextRef="#ctx0" brushRef="#br0" timeOffset="134765">25481 13725 14811,'19'3'2475,"5"-2"-1922,8-2 54,26-2-387,-9 1-647,-16 0 1,2 1 459,4 0 0,0 0-2025,22 0 2032,-20 0 1,1-1-24,21 0-6,-29 1 1,0 0-16,3-1 0,1 0-6,2 0 0,1 0-3,2 0 1,1-1 44,3 1 0,1-1 11,2 0 0,0 0-882,4 1 0,0-1 870,3 0 1,0 0-15,2 0 1,0 1-7,2-1 0,-1 0-3,2 1 1,-1 0-4,0-1 0,1 1-3,-1-1 0,0 1 0,0 0 0,-1 0-3,-1 0 0,0 1 3,-1-1 0,-1 1 0,-2-1 0,0 0-3,-2 0 1,-1 1-1,-4-1 1,2 0-278,-6 0 0,2 0 0,-2 0 228,6 0 1,-1-1-580,14 1 1,-1-1 575,-20 1 1,-2 0 3,1 1 0,-1-1 47,-1 0 1,-1 0-49,0 0 1,0 0-6,-1 0 0,0 0 52,-1 0 1,0 1-7,0-1 1,-1 0 11,0 0 0,-1 1 442,-1-1 1,1 1-446,-1-1 0,0 1 0,-1 0 0,-1 0 1,32-1 15,0 1-4,-1 0-7,0 0 1,0 1-1,0 0 12,1 0 0,0 0 0,-31 0 0,0 0-1,0 0 1,0 0 5,1 0 1,-1 0 5,-1 0 0,2 0 34,14 0 0,0 0-32,-10 0 1,0 0 0,11 0 0,0 0-6,-14 0 0,-1 0 6,-1 0 0,1-1 8,11 0 0,1 0-22,-12-1 0,0 1-3,10-1 0,-3 0 25,14-1 6,-3 1-6,-2-1 6,1 2-6,0 1 12,1 0-1,2 0-11,3 0-5,2 2-12,3 1 6,1 1-11,0 1 0,-1 0-6,-1 1 0,-4-2 12,-3 1 5,-5-1 5,-3-1-5,-3 1 17,-4-2 312,-3 0-301,-3-2-6,-2 2 1934,-1-2-1922,-1 0-6,1 0 0,1 0-11,1 0 51,2 0-62,2 0-1,1 0 1046,0 0-1056,3 0-12,0 0 633,3 0-638,-1 0-879,2 0 879,0 1-12,1 0 0,0 2 6,-1-2 6,-1 0 1395,-3-1-1390,-3 0-822,-2 0 817,-3-1 5,-3-1 0,-1-2 1,-1 0-7,-1-2 594,0 1-588,-1-1-17,-1 1 17,-2 1 844,-2 0-866,-2 0-6,-2 1-34,-4 0-83,-1 1-230,-3 0-33,-2 2-1429,-3-1-945,0 1 1,-2 0-1</inkml:trace>
  <inkml:trace contextRef="#ctx0" brushRef="#br0" timeOffset="144899">25574 14409 11995,'-45'12'504,"1"1"0,3-3 1,8 0-712,14-1 123,10-3 128,1 4 52,13-3 32,3 1-10,5-2 5,4-1 0,3 1-11,3 0 146,23 1-124,-6-3-1317,21 2 1379,-7-4 34,8 0-85,-26-2 1,1 0-690,3 0 0,4 0 721,3 0 1,5-1 0,-2 0-770,-7 0 0,-2 0 1,3 0 624,15 0 1,4-1 0,-3 1-10,-11-1 0,-2 1 0,4 0 5,6-1 1,4 1-1,2-1 1,-3 0-483,-11 1 0,-1 0 0,-1 0 0,4-1 459,0 1 1,4 0 0,1-1 0,-1 1-1,-3 0-62,0-1 0,-3 1 0,0-1 0,1 1 64,2 0 1,0 0-1,0-1 1,1 1-183,0 0 1,1-1 0,0 0-1,0 1 181,2-1 0,-1 1 0,1-1 0,0 1-73,0-1 1,1 1 0,0-1 0,-1 1 70,2-1 1,0 0 0,-1 1 0,1-1-4,0 1 1,0-1 0,1 1 0,-1-1-2,1 0 1,-1 1-1,1-1 1,0 0-71,-2 1 1,-1-1-1,2 0 1,5 0 49,-7 1 1,6-1-1,2 0 1,2 1 0,0-1-1,-4 0 1,-4 1-19,1-1 0,-5 0 0,-2 1 0,2-1 0,4 1-10,-1-1 1,4 1 0,2-1-1,2 1 1,-3-1 0,-3 1-1,-6-1-105,5 1 1,-7 0 0,-1 0 0,0-1-194,0 1 1,0 0-1,0 0 1,0 1-563,14-1 1,-1 0 0,-1 0-220,-6 0 0,-2 0 1,-2 1 1125,-5 0 0,-3-1 0,-4 1 0,-4 0 0,-5 0 0,6 0 0</inkml:trace>
  <inkml:trace contextRef="#ctx0" brushRef="#br0" timeOffset="145324">24984 15021 9198,'58'5'70,"-1"-1"1,0 0 0,-2-1 723,-13-1 0,-1 0-761,6-1 1,1 0-98,6 0 1,1 0 133,5 0 0,2-1-14,-17 0 0,1 0 0,0 1-135,4-1 0,1 0 0,1 0 129,3-1 0,1 1 1,2 0-14,2-1 0,2 0 1,1 0-17,-14 1 0,2-1 0,-1 0 0,1 0 0,3 0 0,-1-1 0,2 1 0,-1-1-63,2 1 0,-1-1 0,2 1 0,4-1 57,-6 0 0,4 1 0,2-1 0,0 0 0,-1 1 1,-2-1-59,-1 0 0,-2 1 1,-1-1-1,1 0 0,3 1 51,2-1 1,3 0-1,2 0 1,-1 0-1,-1 1 1,-4-1-7,-2 0 0,-4 1 0,0-1 1,-1 0-1,2 1-1,0-1 0,1 1 0,1-1 0,-1 1 0,0-1 0,1 1 0,0-1 0,1 1 1,-1-1-1,1 1-8,0-1 0,1 1 1,0 0-1,0 0 0,0-1-84,1 1 0,0 0 0,1-1 0,-1 1 0,1 0 76,0 0 0,1 0 1,0 0-1,0 1 1,1-1-28,0 0 0,0 1 1,0-1-1,1 1 1,0-1-57,-10 1 0,0 0 0,0-1 0,0 1 0,0 0 0,1 0-354,-1 0 0,1 1 0,-1-1 0,1 1 1,0 0-1,1 0 452,6-1 0,2 1 0,1 0 0,-1 1 0,-4-1 0,-5 0 0,-2 0 0,-5 0 0,-1 0 0,0 1 0,15-1 0,-1 1 0,1 0 0</inkml:trace>
  <inkml:trace contextRef="#ctx0" brushRef="#br1" timeOffset="162079">6090 1606 19630,'-4'3'6131,"1"-1"-497,3-2-6322,-8 32-310,6-22 381,-6 24 317,10-32-1244,-1 2 278,0-4 3297,0 2-4223,0-6 1691,-2 1-446,-1-6 400,-2-4-382,1 2 1452,-1-5-5,3 3-466,0 1 519,3-2-570,2 1 1192,4-1 124,2 0 551,3-1 164,3-2-237,4 0-1795,2-2 0,4 0 0,4-1 0,3 0 0,2 2 0,1 1 0,1 1 0,-1 2 0,-1 1 0,0 1 0,0 1 0,18-1 0,-13 5 0,12-2 0,-17 6 0,-2 1 0,11 1 0,-12 2 0,6 2 0,-14 3 0,-3 2 0,-1 2-356,0 0-770,1 2-45,-1 1 6,3 0 151,-1 2 9,2 1 408,1 0 167,0 0 192,1 0 100,1 0 151,1 0 77,-1-1 8,0 1 70,-2-2-75,-2 0 34,-1-2-8,-2-2 43,-1-1 30,-1-1 83,0-3 173,0 0 68,0-2 274,3-1 111,1-1 92,2-3 164,2 0-59,1-3-1098,2-2 0,-1 1 0,21-9 0,-19 6 0,13-7 0,-25 7 0,-3-1 0,-1 0 0,-2 0 0,-2-2 0,2-7 0,-4 4 0,2-6 0,-4 6 0,-1 0 0,1 0 0,4-5 0,-2 4 0,9-11 0,-5 11 0,5-5 0,-4 8 0,8-5 0,-5 6 0,4-2 0,0 5 0,-5 4 0,22-1 0,-13 4 0,15 1 0,-11 1 0,2 0 0,4 0 0,0 2 0,17 4 0,-13-1-949,10 3 508,-18-2 45,-1 1-21,-3 0 141,-1 0 13,-3 1-36,-2-1 52,7 6-69,-7-2 152,4 4-215,-10-3-2537,1 2 2339,-2 0-32,2 2 53,-1 0-4,2-1 149,11 7 110,-5-7 77,10 4-172,-6-7 593,3-2 2850,4-3-2671,2 0 20,1-3 14,1-1-16,1-2-7,-1-1-27,1-2-59,1-1-20,0-3-26,3-3 16,0 0-58,4-2-12,0-1-209,2-1-858,2 0 645,-1-1-2575,1-1 2199,-2 1-158,-1 0 162,-8 2 0,0-1-203,10-2 415,-12 3 1,-2 1-237,0-1 178,-2 2 319,1 0-1436,15-3 1550,-9 4-5,11-4 1461,-13 7-1523,-1 0 446,0 3-731,-1 0-404,0 3-6872,12 0 7228,-10 3 0,-5-1 0,-17 0 0</inkml:trace>
  <inkml:trace contextRef="#ctx0" brushRef="#br1" timeOffset="163089">7751 635 30300,'-25'-44'-1978,"1"0"0,2 3 0,2 9 87,2 20 2562,2 2 404,-6 2-169,9 5-173,-4 5 560,8 5-819,1 6 1510,-2 5-317,2 4-993,0 6-268,3 3-638,1 20-277,2-11-792,3 13-417,4-18 352,12 10-245,1-15 1243,10 5-759,-3-19 573,2-4 432,2-4 311,0-4-2082,-1-2 2805,-3-6 1712,-2-3-683,6-15-451,-10 0-556,4-11-232,-11-10-790,-5 9-413,-5-12-264,-7 14-2144,-5 0 1610,-6 2-175,-3 3 2193,-3 2-1801,-3 4 111,-2 3 506,1 3 1053,-1 4-490,2 2 3407,3 4-3278,-3 2 20,10 2-76,1 2-36,9 3 24,1 10 281,3 1-784,0 9-161,1 0-154,4 2-489,1 3-1022,5 2-3599,4 3 5645,7 1 1,-8-15 0,0-3 0</inkml:trace>
  <inkml:trace contextRef="#ctx0" brushRef="#br1" timeOffset="163427">8096 599 20110,'0'-6'2682,"0"2"424,0 4-3388,25-50 88,8 51 51,13-40-794,-1 65 654,-15-3-431,0 3 387,-6 4-101,-2 3 161,-7 0 28,-4 1 48,-6-4-40,-7 5 259,-5-11 11,-7 2 79,-15-12-45,5-6 5,-9-1 23,11-8 804,-4-11-765,10-1-11,-1-11-6,12 1-5,2-2 5,4-2 209,4-1-264,3-1-35,6 3-5,14-7-50,-3 9-274,12-3 218,-7 11-57,3 3-55,1 2-179,2 2-734,19 2-815,-13 3-115,14 0-3277,-19 5-2996,-5 1 8306,-6 1 0,-13-1 0,-6 0 0</inkml:trace>
  <inkml:trace contextRef="#ctx0" brushRef="#br1" timeOffset="163856">9144 468 14762,'0'-4'5126,"0"1"-1391,0 3-3645,-65-34 0,35 31-57,-17-10 1,0 6-1520,16 23 1492,-7 8 33,15-5 424,0 10-468,9-6-350,2 7 349,9-12-22,4 1 0,4-3 745,3 0-734,5-3 23,4-1-1,2-2 628,3-3-633,1-2 17,1-2 11,1-4 0,-1-3 95,8-10-45,-9-1-11,3-8 17,-12 2 0,-4-3-5,-3-3-384,-3-3 389,-2-3-11,-3-3-6,-1-2 6,-3-1-3258,-1 0 3258,-1 0 33,0 3-42,-2 3 92,0 4 19,0 4 155,-4-1-184,4 9 252,-3 0-308,6 11 3324,2 2-3414,0 2-5,3 1 71,0 3-49,1 4 0,0 5-28,0 7 0,2 5-6,3 5 6,3 5-107,9 21-1387,-2-8 1440,-5-15 1,1 1-110,7 16-50,1 0-84,3 1-129,0-3-101,1-2-336,-5-16 1,0-1-438,8 10-531,8 6-1289,-13-22-2807,1-4 5938,-1-5 0,-9-5 0,-2-3 0</inkml:trace>
  <inkml:trace contextRef="#ctx0" brushRef="#br1" timeOffset="165161">9451 667 10254,'0'-6'7264,"0"1"-151,0 5-7012,-17-53-101,16 39-511,-10-40 511,24 52 120,6-1-126,5 0-10,5 0 10,3-2-5,3-2 22,14-7-28,-14 1-361,9-4 361,-21 3 29,-4-1 4,-6-1 355,-5-1-376,-4-1 10,-2 1 6,-2 0 12,-4 2 5,-2 2-23,-4 3 12,-2 2 398,-3 2-398,-2 3 0,-1 1 56,-9 1-23,7 3 1,-7 0-23,10 4 5,-1 1-22,1 2 12,1 2-18,-4 10-5,8-3 28,-6 19-5,11-12-535,1 11 512,4-10 11,2 1-22,4 1 0,2-2-23,6-2 12,3-1 16,4-3 6,5-3 28,4-1-39,21 0 5,-7-5-1117,14 0 1123,-14-8-5,-1-1-298,-1-3 292,0-2 16,-5-2 7,-2-4 4,-6-1-10,-3-3 33,-5-1 12,-5-3-18,-2-1-5,-3-13-39,-3 6 28,-2-11 22,-4 10-33,0 0 22,0 3-12,-1 0 58,-1-4-52,0 8 1586,-1-4-1569,3 11 341,0 0-329,3 2-23,0 1-17,5 0 11,0 2-10,2 1-1,0 0-34,0 4 12,1 0 6,0 1 10,0 2 29,1 2-40,1 3 6,1 4-5,1 3-1,1 3 0,-2 3 6,1 1 0,-2 3-11,0 1 22,-1 0-22,0 0 0,0 0 11,-1-2 0,1-1 0,0-2-39,0 0-23,0-3-241,7 5 51,-4-7-89,6 1-130,-3-7-817,13-4 571,-5-3 73,11-5 134,-9-3 185,-2-5 129,-1-2 96,-3-3 77,-3-1 57,-4-1 55,-2-1 247,-3-6-78,-5 7 22,-1-3 28,-4 8 28,-3 4-11,-1-1 45,-3 3-23,-2 1-22,1 1-11,0 1 212,-3 0-296,3 2-34,-2 0-84,4 2-34,2 1-28,1 0-44,1 0 11,2 1-6,0 5 17,4 0 6,3 3 16,5-2-11,5 1-22,4-1 33,18 1-44,-8-3 16,11 0-527,-14-4 528,-1-1 10,-3-1-104,-2-1 82,-3-3 12,-3-2 10,-3-1 7,-3-2 22,-3-7 455,-4 2-500,-1-5-12,-3 6 105,-3 1-116,-1 0 17,-4 1 23,-1 1-17,-4 3 16,-1 0-21,-3 2 111,-19 2-73,13 3-33,-13 3 0,20 2-6,4 3-5,1 1-6,3 2-6,2 1 12,2 3-6,1 2-17,2 2 0,2 2-5,2 0 16,11 13-22,0-8-17,12 9-33,-3-11-496,6-1 411,2-1-67,4-1-33,2-2 0,2-3-2637,2-1 2580,1-3-10,1-4 5,0-4 45,1-2-115,-1-4 261,-2-3 78,0-3 56,-4-3 34,-1-1 27,-6-2 6,-3-2 1,-5-1 4,-3-3 7,-2-1 16,-3-2 34,0 0 22,-2 2 45,-2 1 6,-3 2 315,-2 3-332,-5 2-34,-5 4-16,-6 3 2617,-8 3-2640,-5 2-6,-7 5-11,-3 2 73,-21 12-1506,15-1 1382,-11 9 1,14 8-39,13-7-1,-1 11-792,16 0 753,5-9 0,10 8-138,8-14 161,10-2-6,7-4-11,6-4-2079,7-4 2068,3-4 17,1-2 769,0-5-753,-3-2 17,-2-6 576,-4-3-531,-10-5 0,-1-4-17,2-7-186,-7 4 1,-3-1 174,-7-11-22,-3-5 16,-1-3 6,-3-4 11,0-1 57,-1 0 32,-2 4 47,-2 3 217,-3-3-174,-1 16 2837,-9-6-2971,6 26-40,-3 0 455,8 11-466,0 5 34,0 12-50,1 3-11,0 13-1,1 0 50,0 6-66,0 5 6,1 5-29,2 5-834,2-12 0,1 2 638,0-10 1,0 1-180,5 11 0,0-1-356,0-12 1,2-2-1765,1 0 0,1 0 2529,4 4 0,0-4 0,2 3 0,0-2 0</inkml:trace>
  <inkml:trace contextRef="#ctx0" brushRef="#br1" timeOffset="165839">12310 566 25673,'10'-60'900,"-1"0"1,-1 11 0,-1 6-1523,-3 6 499,-3 18 140,0 5 453,-1 0-442,0 7-32,0 0-943,0 6 948,-1 0-144,1 5 139,-2 3 21,0 7-74,0 5 25,-2 5 9,0 7 9,-2 5-3410,-1 6 3508,1 4-110,2 2-1534,2 1 1396,6 0-176,4-3 89,6-2 7,5-3 1,14 10 9,5-5 127,-11-18 1,0-2-92,9 4 136,-1-8 32,-20-19 75,0-3-6,1-5 2568,1-5-2551,2-6-1152,1-4 1141,0-3-91,2-5 51,8-18 24,1-3 22,0 1-2140,-6 7 2179,-11 17-868,-3 3 867,-2 2 1744,-1 5-1710,-3 1 222,-1 3-210,-1 2 2654,-2 4-2750,0 1 2068,-1 2-2090,0 6-23,-1 2-61,0 6 22,0 2-22,-1 3 5,2 3-10,0 3-220,5 13 24,2-8-131,7 9-1107,10-4 11,-4-10-1631,9 5-6009,-12-14 8287,-2-5 0,-7-4 0,-4-3 0</inkml:trace>
  <inkml:trace contextRef="#ctx0" brushRef="#br1" timeOffset="166170">13111 392 16115,'-4'-6'3607,"1"1"-2327,3 5 395,0 0-1658,-60-29-177,42 29 160,-16-13 0,4 6 143,26 22-126,2 2 6,5 0 195,13 7-201,2-7 11,13 4 0,-3-11-11,2-2 17,9-2 22,-11-4 39,3-1 223,-17-4-211,-3-3-12,-4-3 6,-3-2 83,-7-10-105,-4 4 5,-6-5 67,-16-1-50,4 8-51,-11-4 17,9 9-11,1 4-39,3 0-6,5 4-33,4 1-17,4 2-23,4 2-22,2 3-50,3 4-107,2 3-2117,16 22-45,-3-11-2616,15 14 5019,-5-14 0,-10-13 0,0 1 0</inkml:trace>
  <inkml:trace contextRef="#ctx0" brushRef="#br1" timeOffset="166428">13567 387 15810,'-2'-3'4526,"0"0"-1916,2 3-2179,-67-23-5806,43 17 5473,-14-7 0,3 3 1473,23 10-1526,5 4 843,3 3-843,4 2 11,4 3-6,3 4 45,18 12-72,-3-4 2789,14 11-2812,-6-9-34,3 3-39,14 12 40,-14-8 7,-10-6 1,-2 2-14,-3 2-6,-4 10-16,-13-15-40,-8-1-50,-5-1-159,-8-3 14,-2-2-180,-4-1-337,0-6-688,0-2-1658,0-4-3618,4-4 6777,2-1 0,10-1 0,4 0 0</inkml:trace>
  <inkml:trace contextRef="#ctx0" brushRef="#br1" timeOffset="166587">13385 461 11088,'-2'-5'6066,"1"1"-1165,1 4-4873,2-1-12,-5 15-83,1 4-95,-5 16-157,-2 5-3784,0 3 1851,0 5-6385,1-3 8070,1-5 0,3-19 0,2-8 0</inkml:trace>
  <inkml:trace contextRef="#ctx0" brushRef="#br1" timeOffset="166994">13984 723 22599,'15'-42'451,"1"1"1,-1-6 0,-3 6-301,-10 19 362,2-16-340,2 3-122,-1 7-701,4-10 712,-2 11 254,0 1-249,1 1-16,-2 1 221,0 2-188,-3 2 34,-1 1 235,-7-11-264,0 10 7,-6-9-12,-1 13-28,0-2 651,-2 0-640,-1-1-22,1 2 11,1 0-11,0 2-23,4 2 74,-1-2-40,10 14-54</inkml:trace>
  <inkml:trace contextRef="#ctx0" brushRef="#br1" timeOffset="166994">13970-1 27043,'6'25'14,"0"2"-3,3 17-1530,-7-5 1514,0 4 10,-4 3-698,-1 3 682,-3 1 5,-2 2-5,-1 0-11,2 0-1095,2-1 1066,3-2-22,6-2-22,5-4-6,9-2-682,6-3 537,4-4-90,5-3-106,2-4-125,2-2-1320,14 0 167,-14-9-1848,7-1 3568,-18-10 0,-13-3 0,-2-2 0</inkml:trace>
  <inkml:trace contextRef="#ctx0" brushRef="#br1" timeOffset="167194">13770 535 18112,'-6'-2'4033,"1"-1"-723,5 3-3041,72-57-4366,-31 38 4192,9-14 0,1 3 45,1 18 184,-1 0-256,-3 2-12,-3 0-28,-3 2 767,-3 0-862,-3 3-459,9 1-538,-13 2-1154,4 2 2218,-17 3 0,-10-1 0,-2 1 0</inkml:trace>
  <inkml:trace contextRef="#ctx0" brushRef="#br1" timeOffset="170157">22905 930 32767,'8'-48'-121,"1"0"1,-2 3 0,-1 11-935,-4 23 860,0 2-28,-1 4-20,0 1-280,-1 3-42,0 0-1011,0 5 1096,0 4 3,-2 7-5,-1 5-34,-2 7 88,-2 5 249,-2 4 127,-1 5-11,-1 3-571,2 1 626,2 0-111,3-3 113,2-3-65,7-6-77,5-3-73,18 2-23,-2-12 93,28 1-26,-17-16 29,11-4 36,-14-7 178,11-12-37,-11-1 105,6-7 28,-16 3-5,-3-1-23,-4-2-22,-2-3-3202,-5-1 3168,-1 0-117,-4 0 95,-3 2 0,-1 3-11,-2 3-12,-2 3-5,-1 4 409,-2 2-442,1 4 3293,0 1-3395,1 3 45,1 3-252,2 0-83,-1 2-124,2 3-185,-1 2-448,1 4-1080,1 4-3189,2 4-2911,1-1 8334,1-1 0,-2-7 0,0-3 0</inkml:trace>
  <inkml:trace contextRef="#ctx0" brushRef="#br1" timeOffset="170521">23521 1001 22576,'23'-20'73,"-2"8"-62,-13 29 6,0 4-6,0 2 6,0 1-11,-2 1-6,-1-1 11,-2 0-6,-2-1-5,-1-3 12,-3-2 4,0-2 29,-1-4 101,-1-4 72,2-3 34,0-3 6,2-1-34,0-5-23,0-3 23,1-6 12,1-3-24,3-5-16,3-2-16,5-3-622,4-1 594,3-2-18,2-1 0,4 0-5,1 2-3115,13-6 3059,-10 11-23,9-2 6,-15 13-39,-1 3-6,-3 4-5,-2 2-1,-1 2 390,-1 4-462,4 8-40,-5 3 3141,8 19-3370,-10-7-219,3 11-408,-3-8-673,4-1-1607,3 0 3243,6-1 0,-10-12 0,0-3 0</inkml:trace>
  <inkml:trace contextRef="#ctx0" brushRef="#br1" timeOffset="170932">24570 952 12304,'0'-5'5880,"0"1"321,0 4-6128,-34-46-12,12 42 1,-30-30-502,20 55 479,0 3-22,3 4-6,3 2-5,5 0-6,5 0-3954,6 11 3976,7-11-10,8 7 872,8-15-878,6-2 11,5-2-647,4-1 647,5-3-6,2-1 0,2-3 0,1-3-11,-1-1-1898,-2-4 1875,-3-1 35,-2-4 689,5-7-611,-10-3-428,1-8 433,-14 1-16,-5-4-23,-3-3 68,-14-19-68,-3 9 17,-12-13-6,-1 16 11,-3 3 12,-3 4-12,0 4 1,0 5 411,4 4-445,5 3-23,5 5-44,5 1-29,6 3 2322,3 1-2427,3 1 2067,4 4-2326,3 2-397,7 6-969,6 1-4833,6 4-2757,1-1 9371,-1-1 0,-12-7 0,-4-4 0</inkml:trace>
  <inkml:trace contextRef="#ctx0" brushRef="#br1" timeOffset="171594">25368 1072 19786,'1'-5'2523,"-1"2"259,0 3-1442,-8-60-3411,1 36 1980,1-12 0,-2 2 57,-4 15 1119,-11-9-2068,8 13 914,-9-6 286,10 15-885,0 2 892,-9 4-249,4 5 8,-9 4 35,4 5-502,-3 5 437,-3 5-90,-3 4-11,-1 5-63,0 3 250,1 3-18,14-12 1,1 1-7,-4 12 56,2 9-60,18-19-372,9-3 362,8-3 6,8-4-1,8-4 7,4-4 0,21-5-5,-13-5 3,13-7 17,-19-5 22,10-17-16,-13 1 11,7-11-217,-19 4 223,-5-3-18,-3-6 12,-4-5 6,-5-5-12,-3-4 22,-1-2-10,-3-2 33,0 1 33,-3 1-771,0 3 782,0 5-4,1 5-2419,-1 6 2441,2 6-1,0 7 209,0 6-152,2 3 254,0 7-468,0 4 1219,1 9-1185,3 5 0,0 7-5,4 7-28,1 7-39,3 7 13,-3-3 1,1 1 2818,6 23-2827,-5-17 1,0 0-91,5 20-38,-1 0-46,0-1-101,-3-20 1,0-1-162,7 17 131,-7-23 0,3-1-1983,3-2 0,0-3-2423,4 6-3757,9 7 8513,-20-28 0,-6-6 0,-1-3 0</inkml:trace>
  <inkml:trace contextRef="#ctx0" brushRef="#br1" timeOffset="172193">25642 1041 11922,'0'-3'6251,"1"1"-1114,-1 2-5031,38-21-33,-19 17-23,12-6 1,2 1-29,-4 10 6,12-1 6,7-6-12,-11-1-5,11-5-23,-16-1-488,-3-2 511,-4-3-6,-4-1 6,3-12-12,-11 7 12,1-6 45,-11 4-34,-5 7 5,-5-2-5,-6 8 23,-3 4 10,-4 1 12,-1 3 118,-9 2-96,7 1 562,-12 6-590,16-1 56,-10 11-61,9 6-40,0 1 51,0 16-56,13-11-285,-1 9 274,6-7-18,5 17 12,3-10 0,5 11 5,4-16 1,3-2-1892,4-3 1892,2-2-12,4-2 12,3-2-6,1-3 0,3-2-6,2-3-260,1-3 255,0-5 11,0-1 11,-2-3 0,-2-3-5,-6-4-6,-3-2 22,-4-5-22,-4-1-125,-1-16 131,-8 4 11,0-11-362,-7 7 356,0-1 1706,-2 0-1689,-1 0 11,0 5 578,0 1-583,0 6 28,2 2-6,0 3-12,3 3 215,1 1-231,5 0 471,2 2-476,3 1-1,1 1 1,3 2-18,1 1 6,2 3 1,0 1-1,0 2-6,-1 2 1,0 4-28,2 12 27,-6-2 1,2 9-6,-10-3 11,-2 2-11,-2 2 0,-2 2-3381,0 2 3370,-2-1-2269,2 0 2252,-1-3 6,4-1-23,1-2-33,4-2-152,13 7 50,-3-9-88,9 2-124,-6-10-1797,1-3 1085,0-4-885,2-2-4413,0-2-324,-3-1 6726,-3-2 0,-10 2 0,-4-1 0</inkml:trace>
  <inkml:trace contextRef="#ctx0" brushRef="#br1" timeOffset="173370">27148 914 10371,'5'-1'5568,"0"1"430,-5 0-5308,-23 0-489,18 0-100,-18 0 11,23 1 28,-1 2 6,0 1-18,1 0 7,-1 1 5,1 0-17,0 0 17,0 1-6,0 0-33,1 0 11,2 0-22,0 0 173,12 4-207,-4-3-28,9 2-6,-4-5-10,2-3 10,2-1-5,2 0 0,0-2-1,-1-3-4,0-3 4,-3-2 7,-1-2-1,-2-4 1,-2-1-1,-1-3 0,-3-2 6,-2 1 6,-4 0 0,-1 2-1,-5 1 12,-3 4-11,-5 1 5,-4 2-6,-3 3 7,-3 1 39,-12 2-29,8 3 90,-23 5-118,25 1-16,-10 5-12,19-1 23,2 2-6,0 2 1,2 2-1,1 3-6,1 3 1,2 4 0,1 1-223,3 3 223,1 2-6,4 2-28,19 26-17,-2-23-444,-2-7 0,2-3 394,10-1-571,22 5 498,-9-9-1203,16 2 1169,-17-12-22,2-3-39,1-4-34,-13-3 0,0-1 141,17-3-365,-3-5 0,0-1 123,-3-4 307,-11 3 0,-2-2-408,-5-1 1,-3 0 111,-4 1 107,-3 0 1353,-2-4-1068,-5 4 46,-2-4 33,-4 6 33,-1 1 608,0-1-534,0 0 707,1-6-606,0 4 4,1-4-4,-2 6-1,0 1-17,-1 2-15,0 1-19,0 2-32,0 1-52,0 1-38,0 0-17,0 1-56,-1 0 979,1 1-984,-1 0-29,1-1 22,-1 0-16,2 0 17,0 0-6,0 0-11,0 0 11,0 1-17,-1-1 17,1 0-6,-1 1 1,0-1-1,0 1 17,0-4-28,0 2 12,-1-2 16,0 1-17,0 0 6,0 0 0,-1-2-33,0 2 66,0-1-33,0 2 6,0-1-12,0 1-5,0 1 6,-5 0-12,0 1-6,-3 0 1,-2 0 0,-1 1-12,-3 2 17,-10 5 28,5 0-16,-6 5-12,7 0 6,2 1-51,2 1 34,2 2 0,-2 11 39,5 3-27,2 2-1,5-4-11,7-9 17,1 0-6,6-2 0,4-1 28,3 0-28,3-2 6,4-2 0,0-3-23,1-2 12,0-2-6,0-3 0,-1-3-22,0-3 38,0-4 1,-1-4-11,-1-4 39,-2-5-12,-3-3 18,-2-7-444,-5-6 461,-1-7 0,-4-6 77,-3-1 1,-1-4 27,-1 10 1,-1 0 44,-1-19 1,-2 2-119,0 25 1,0 4-1126,-8-20 1176,3 25-16,1 6-7,3 6-27,1 4-56,2 6 0,1 2 360,1 3-393,0 0 1235,0 5-1253,0 4 34,2 8-50,2 8-331,2 7 347,4 10-2473,1 7 2457,1 10-6,-6-25 0,0 0-358,0 2 0,0 2 307,0 0 1,1 0-54,-2 0 1,1 1-57,0-2 1,0 0-113,-1-2 0,-1 0-585,3 29-672,-2-5 1557,-4-18 0,0-2 0,0-3 0,-1 11 0</inkml:trace>
  <inkml:trace contextRef="#ctx0" brushRef="#br1" timeOffset="174102">28812 655 32767,'11'-53'-677,"-1"-1"1,1 7 0,-4 7-1235,-6 16 736,0 7 489,-1 7 4020,0 3-3857,-1 4-130,0 2-1536,0 4 2622,-2 3-314,-1 8-22,-2 7 46,-2 8 72,-3 7-686,-1 7 898,0 6-538,0 4-596,2 3-836,4 1 1224,2-1 135,8-18 1,2 0-271,5 18 102,23-13 1,14 4 0,-4-8 192,-16-18 0,0-3-273,14 11 0,5 1 0,-9-13 338,-6-22 352,-10-6-389,-2-3 67,0-2 283,-2-5-270,0-2 108,7-16-189,-6 9-17,4-9 367,-4 5-83,-7 10 21,1-3 1,-8 13 17,-1 2 1157,-2 3-1169,2 2-27,-4 2-51,2 2 741,-2 2-842,1 5 487,-1 3-464,0 6-6,0 4-17,0 4-28,-1 4-73,1 15 17,-1-9-56,0 9-95,1-12-117,1-2-214,1 0-442,2-2-896,2-2-3400,3-2 5321,2-2 0,-4-9 0,-1-1 0</inkml:trace>
  <inkml:trace contextRef="#ctx0" brushRef="#br1" timeOffset="174262">29556 707 14387,'-5'-17'0,"2"4"0</inkml:trace>
  <inkml:trace contextRef="#ctx0" brushRef="#br1" timeOffset="174553">29913 804 23646,'-39'-15'89,"8"8"-77,36 27 10,3 2 6,7 3-6,5 1-794,17 16 784,-5-9-978,9 10 972,-11-14-18,-3-2-765,-3-1 766,-4-2-322,-4-1 322,-5-3 438,-6-1-483,-8-2-280,-36 7 90,8-10-355,-8-4 1,-1-1-587,-4-6-1104,-14-2-2447,22-6 4738,0-5 0,17 4 0,3-1 0</inkml:trace>
  <inkml:trace contextRef="#ctx0" brushRef="#br1" timeOffset="174717">29800 818 10886,'0'-3'6122,"0"0"-1199,0 3-4822,-4 16-95,1 0-51,-5 17-73,1-2-150,0 2-309,2 3-1710,2 1 2287,0 6 0,2-22 0,1 1 0</inkml:trace>
  <inkml:trace contextRef="#ctx0" brushRef="#br1" timeOffset="175054">30245 1294 20970,'41'-45'480,"0"1"0,-2 3 0,-5 4-284,-8 5-34,2-4-38,1-6-879,-8 8 1,0-3 815,0-5 1,-2 0-1046,1-1 1,-2 0 1031,-3 1 0,-3 1 80,-1-13 17,-5 3 34,-3 5-11,-6 5-426,-3 5 494,-4 5 540,-1 5-546,0 5-51,1 4-11,1 4 1881,3 2-1953,1 4 1065,2 2-1133,0 3 800,2 1-811,0 1 116,0 3-133,-2 3 16,-3 17-16,0 0-498,-2 15 493,2-1-6,0 7 22,2 5-722,1 7 683,3-13 0,1 1-6,1-10 1,1 1-943,2 11 0,0-1 895,1-13 0,1-1-202,3 11 0,1 0-1406,8 17 1302,-8-22 1,1-2-1202,7 6-2176,-2-6-5477,-1-6 9241,-3-8 0,-6-10 0,-4-5 0</inkml:trace>
  <inkml:trace contextRef="#ctx0" brushRef="#br1" timeOffset="176197">30337 915 32767,'46'-19'0,"0"-1"0,-3 2 0,-6 4 0,-4 8 0,0 0 0,-2 0 0,0 0 0,-2 0 0,0 1 0,-1 0 0,-2 0 0,-2 1 0,8-2 0,-10 3 0,5-1 0,-13 4 0,-4-1 0,-1 3 0,-6-2 0,0 2 0</inkml:trace>
  <inkml:trace contextRef="#ctx0" brushRef="#br1" timeOffset="178638">27281 11829 22470,'15'-21'-51,"-3"10"-302,-12 55-101,2-7-3406,0 16 2214,1-11-2578,0 0 4224,2 9 0,-3-25 0,1 0 0</inkml:trace>
  <inkml:trace contextRef="#ctx0" brushRef="#br1" timeOffset="178932">27247 12122 15464,'-3'-56'840,"1"0"0,0 6 0,-1 6-218,0 12-61,0 2-57,-1 3-3428,2 1 3249,0 3-84,2 3 1362,1 2-1479,5 4-1147,4 2 1079,8 2 0,18 3 347,-2 3-392,17 5-22,-8 5 11,4 5 1817,4 6-1828,2 4-546,-15-1 0,0 2 531,-9-4 1,0 1-14,6 5 0,1 3-180,1 11 1,-3 1 11,5 9 123,-12-10 0,-5-1-56,-14-3 2622,-13-3-2538,-11-4 5,-14-3-978,-13-3 978,-10-2 6,6-9 1,-1 0 16,10-3 0,-1-1-529,-13 2 1,1-2 519,16-3 1,2-2-70,-28 1-1203,8-1 732,10-5-806,11-2-2374,12-5 3757,9-7 0,7 9 0,4-2 0</inkml:trace>
  <inkml:trace contextRef="#ctx0" brushRef="#br1" timeOffset="179540">28243 12104 22938,'40'0'127,"0"-1"0,-3 0 0,-6-3-43,-10-12-4959,1-2 4953,-2-3-5,-2-1 1330,-2-2-1330,-1-2-6,-4 1 12,-2-1 27,-2 4 927,-3 1-887,-2 4 166,-1 4-177,-2 2 3340,-5 2-3413,-13 4 109,1 3-154,-9 5-17,9 5 0,0 3 5,0 3-5,1 3 0,1 2 0,1 3-11,2 0 11,1 1 6,2 1-6,2 14-12,9 13-4,5-10 21,10 4-5,5-26 0,4-3 11,4-1-5,3-4-12,3-2 34,15-4 0,1-8-216,1-3 210,-8-7-413,-6-11 447,-11 2 0,4-11 0,-14 5 5,-2-3-3152,-3-1 3152,-1-1 23,-5 2-39,0 3 90,-4 4 38,-1 3-22,0 2-11,-1 3 120,-2 3-165,0 4 313,0 1-363,0 4 3336,1 1-3403,1 2 115,1 10-87,3 1-6,1 10-17,5 1-6,1 4-10,2 4-6,2 3-85,12 19-1171,2 4 1071,1 0-87,-15-22 1,-2-1-121,-3 5-197,-3 11-1156,-14-17-401,-7-1 2185,-12 1 0,12-16 0,-2 0 0</inkml:trace>
  <inkml:trace contextRef="#ctx0" brushRef="#br1" timeOffset="180715">29618 11920 24955,'0'-39'-685,"1"-1"0,-2-22 1489,0 57-1218,-6 4 1083,0 3 604,-5 5 537,-14 16-1139,-13 13-554,-3 5-552,18-17 0,1 0 901,-12 16 47,0 2-1183,2 1-94,4-2-664,5-1 600,8-4 280,7-3-77,8-3 193,10-2 263,14-5 0,6-2 51,13 6-16,-5-7 1,1-3-71,13-3 90,0-4 94,0-3 97,-2-4 163,-5-1-42,-5-4-168,4-5 233,-17-1-26,2-4 1622,-17 2-2104,-4 1 1541,-3-1-1647,-2 1 591,-1-2-629,-4 1 41,-5-6-85,-1 5 56,-4-3 407,2 6 12,1-1 59,1 2 11,1 1-23,2 2-16,2 1-45,1 0-61,2 3-91,1-1 119,2 5-1,1 0-5,4 5 0,3 0 11,2 1-6,4 1 6,1-1-5,7 4 16,0-3-17,-3-1 17,-6-5 1,-8-4-1,0-1 11,-2-1-11,1-3 12,0-3 38,3-7-27,-1 2-12,1-7 34,1-3-5,-3 3 5,4-5 0,-4 7 5,1 1-5,1 1 1,-1 1 16,1 0-28,0 2-6,2 0-17,0 1-22,2 1 11,0 0-5,1 2-6,3 2 0,1 1-6,2 2 1,1 0-1,0 2-5,0 0 11,0 1 11,-2 0 0,0 0 6,-4 0-11,-1-1 22,-3 0 11,-3 0 56,-3 0 224,-1-4-218,-1 2 22,-2-2-11,0 4 118,-1 0-258,-1 11 45,0 0-17,-1 11-11,1 6-17,1-4-6,1 9-28,2-8-10,2 0-57,0 1-22,2-1-40,0-1-50,1-1-72,1-2-500,5 5 220,-2-9-186,3 2-268,-2-11-175,2-3-77,2-2 89,2-2 269,3-4 342,0-1 319,-1-6 302,-1-1 236,-2-3 145,-3-2 129,0-1 751,1-11-588,-5 7-390,0-8 395,-6 10 0,-3 2-39,-1 1-50,-1 3 391,-2-1-616,-1 5-66,-1-1-85,1 7 289,1 2-480,0 1-105,1 4 55,0 2 6,1 4-11,0 3-6,0 2-16,1 2-35,2 2-55,2 1-67,0 2-141,1 0-178,0 0-1670,2 9-358,-3-7 1689,-1 7 0,-4-19 0,0-2 0</inkml:trace>
  <inkml:trace contextRef="#ctx0" brushRef="#br1" timeOffset="180883">30687 11922 17849,'15'-44'-7124,"-4"14"-766,-10 49 7890,-1-1 0,0-8 0,0-4 0</inkml:trace>
  <inkml:trace contextRef="#ctx0" brushRef="#br1" timeOffset="181398">30985 12042 22991,'-10'49'65,"0"0"1,2-4-1,3-6 1008,11-11-1034,4 0-16,5-2-1,2 1-11,3-3 12,-1 0-18,-1-2 1,-2-2 0,-3-1-6,-3-2 11,-4-2 344,-1 1-377,-3-5 222,-9 4-189,-1-9 606,-7-1-600,0-3 22,0-2 23,-2-4-12,0-2-5,0-4-17,1-5-6,2-3 12,2-4-12,2-2 12,4-19-34,2 8-854,6-16 865,4 11 0,4-1 12,3-2-18,1 2 6,1 1 12,-2 2-1,-2 3 6,-2 4-5,-2 5 5,-3 3 0,-1 5-12,-1 3-4,1 3-12,0 2 0,1 2-17,2 2 0,2 2 11,5 1-10,7 1 21,4 1-10,7 2-23,21 9 5,-11 0 9,-8 4 0,-1 3-2250,1 6 2247,4 11-438,-19-8 449,-6 2-54,-6 0 60,-15 7-5,-7-10-1,-15 2 6,2-16 0,-2-3 6,-22 3-469,16-4 1,0-1 473,-20-2-39,4 0-28,2-2-50,6 0-68,8-2-101,8 0 1598,8-1-2303,9-2 297,6-2-4750,10-3-4398,2 0 9247,6-1 1,-6 5 0,-1 1 0</inkml:trace>
  <inkml:trace contextRef="#ctx0" brushRef="#br1" timeOffset="182108">31664 12193 22469,'-20'-43'148,"0"1"0,0-1 1,-7-11-1,10 5-67,25 13 1,6 3-2540,4-11 2528,-4 13 0,-1 0 77,7-15 580,-1-1-570,-3 0 61,-5-14-111,-5 18-7,-7-7 773,-12 17-806,0 13-22,-7 0 342,6 12-359,-4 5-28,5 4 5,-4 4 1,6 4-6,0 6 0,0 2 17,0 5 0,1 4-1233,0 3 1199,3 6 407,2 3-438,2-7 0,2 4-5,0 13 0,1 2 42,0-8 0,1-1-442,0 8 1,1-3 363,3 2-40,2-3-613,2-3 535,0-4-51,2-4 2627,1-4-2705,-1-4-19,-1-3-48,-1-4-1938,-3-5 1748,-1-5-479,-2-3 500,0-4 113,1-2 151,-1-5 78,0-4 124,0-14 162,-1 2 56,-1-10 2891,-1 7-2101,-3-19-532,0 15 1736,-4-12-1389,-1 14-393,3 8 175,-2-9-354,4 13-5,1-4-117,4 9-23,3-2-28,4 5-23,4 1 7,4 1-3444,3 2 3365,5 1-39,4 0-996,4 1 967,3 2 12,2 0 45,1 2 33,-2-2 56,-2 0 40,-5-1 72,6-3-34,-16-2 12,4-3 2943,-17 1-2892,-2-1 1437,-1-1-1197,-1-3-151,-2 2 230,0-6-203,-1 7 287,-1-4-247,0 6-28,-1 1-39,1 2 56,0 2-247,0 1 6,-1 4 0,1 2-11,-1 6-17,1 3 11,0 1-44,0 6-34,1 1-17,1 3-101,1 1-34,1 2-576,3 10-145,-1-10-180,0 6-1087,-3-17 2235,-1-1 0,0-8 0,0-2 0</inkml:trace>
  <inkml:trace contextRef="#ctx0" brushRef="#br1" timeOffset="182291">32045 11601 19927,'-21'4'-1908,"7"6"1,18 1 0,1 0 0</inkml:trace>
  <inkml:trace contextRef="#ctx0" brushRef="#br1" timeOffset="182646">32562 11760 20146,'-48'14'132,"1"0"1,3-1 0,7 0-66,14 4-22,3 1-17,4 1 1323,4 1-1334,5 2 496,3 0-496,4 1 0,4 1 5,3 1 271,14 9-299,8 0-5,2-1 205,3-8-205,-10-11 11,0-4 5,-1-3 12,-1-2 39,9-4-22,-9-5 22,7-3 11,-11-5 168,6-25-185,-11 9 125,3-20-135,-12 16-7,-3-2-5,0 0-3233,-3 1 3233,0 3-11,-4 2-526,-1 3 521,-2 3-29,-2 4-11,-1 4 267,-1 3-715,-21 5 129,10 5-241,-16 6 2293,14 5-3995,0 4-7541,2 1 9737,5-2 0,9-5 0,5-4 0</inkml:trace>
  <inkml:trace contextRef="#ctx0" brushRef="#br1" timeOffset="183006">32909 11786 18207,'1'-3'3310,"-1"0"-2016,0 3-1221,0 37-11,1-17 16,1 31-684,3-25 634,0 0-12,0 1-4,-2-1 4,-2 0-10,0-3 16,-2-2 45,-1-4-45,-2-3 12,-1-4 55,0-3 124,2-3 56,1-2 490,1-1-507,1-5 5,2-3-94,3-5 27,3-6 6,4-4 34,2-3-56,3-2-469,3-2 452,2-1-34,3 2 6,1 0-23,2 5 79,10-3-118,-10 10-16,6 0-29,-13 12-39,-2 3 28,-1 2-5,-1 4-17,0 5-17,-1 5-45,0 3-73,-1 5-139,-2 2-158,-3 4-2464,-2 17 2907,-5-4 0,-1-7 0,-2-15 0</inkml:trace>
  <inkml:trace contextRef="#ctx0" brushRef="#br1" timeOffset="183790">27605 12958 25408,'25'-43'-178,"0"0"1,-3 4 0,-2 7 912,-4 13-1079,-3 6 189,-4 3-2901,-2 3 2953,-4 3 955,-1 2-1547,-2 2 1182,0 7-595,0 2-4,-1 23-25,-3-3-2266,-4 15 2266,-4-6 11,-2 3 1408,-4 1-1316,0 0-418,0-2 484,0-1-14,4-3 0,4-1-69,7 9 2375,9-13-2385,6 8 7,22-11-7,-5-9 1133,14-1-1095,-2-16 1,1-5-18,18-10-727,-17 4 0,-2-2 795,1-15-5,-17 3 5,-5-2-164,-1-1 186,-5 0 6,0 1 11,-5 3 6,-2 2 307,-2 4-188,-3 0-120,-1 7-16,-1-1 2356,0 7-2524,0 2 385,4 7-290,2 6 0,3 4-68,4 11 18,-4-9-17,2 7-162,-1 1 78,-3-6-1109,2 18 90,-4-19-2017,1 6-5971,-1-15 9175,-2-3 0,0-4 0,-2-1 0</inkml:trace>
  <inkml:trace contextRef="#ctx0" brushRef="#br1" timeOffset="184064">28170 12866 19944,'-2'-4'2161,"1"0"-10047,1 4-594,12-14 8480,-6 13 0,7-13 0,-11 16 0</inkml:trace>
  <inkml:trace contextRef="#ctx0" brushRef="#br1" timeOffset="184606">28776 12886 20862,'0'-3'2313,"0"0"-1310,0 3-986,-29-29 67,17 29-23,-21-22 1,25 38 16,2-3 1,2 3-12,1 1 22,1 1-38,2 2-6,2 0-12,2 2-5,4-2-11,5 0 0,3 0-12,6-1-21,2 1-18,18 6-775,-9-6 792,10 5 6,-16-9-1,-3-2-21,-6-2 16,-7-1-22,-5-2-6,-8 0-17,-8-2-33,-9 1-62,-9-1 765,-7 0-1050,-27 0 173,12-2-646,17-3 1,1-1 611,-9-1 7,5-3-184,5-2 211,7-5-134,6-2-213,6-3-359,5-3-313,3-3-129,4-4 95,4-2 364,3-2 437,2-1 600,8-12-133,-4 12 643,5-8 139,-6 16 73,-1 2 33,-1 4 1313,-2 3-1435,-1 3 244,-1 2-273,-1 2 0,-2 1-55,0 2 423,-1 1-446,-1 2-521,-1 4-28,-2 2-6,0 7-89,-12 26-151,5-11-331,-9 20-1069,7-18-3814,1 0-4427,0-1 9206,3-5 0,3-11 0,2-6 0</inkml:trace>
  <inkml:trace contextRef="#ctx0" brushRef="#br1" timeOffset="184955">29247 13181 21395,'25'-43'224,"0"0"0,-2 3 1,-3 6-7,-7 10-33,-2-3 906,-1-5-962,-4-3 106,-2-17-117,-2 12 0,-4-10-18,-3 21 68,-5-4-100,1 12 873,-1-1-896,4 13 476,1 3-499,1 2 1079,2 1-1085,1 2 423,-1 1-444,1 6-1,-1 1 12,-1 9-6,1 2 5,0 5 1,0 5-6,1 4-6,0 4-3397,1 3 3386,-1 3-16,0 0-29,0 1-39,0 0-61,1-2-79,2-2-84,2-1-156,4-2-1225,4-2 681,3-1-2574,2-2 446,4-4-6195,-3-4 9829,-1-6 1,-8-8 0,-4-5 0</inkml:trace>
  <inkml:trace contextRef="#ctx0" brushRef="#br1" timeOffset="185132">29247 13018 17902,'38'-29'-69,"0"0"0,0 0 1,3-8-1,-1 9 842,-6 21 0,-3 6-3405,2 0 2397,1 3 0,-17-1 0,-1 1 1</inkml:trace>
  <inkml:trace contextRef="#ctx0" brushRef="#br1" timeOffset="196557">15332 494 29875,'-5'0'1425,"1"-1"42,4 1-1467,20-34 0,-5 25 0,21-25 0,-5 34 0,31 1 0,-7 0 0,-16 1 0,2 0 0,6 1 0,-1 2-61,-10-2 0,-1 1 122,10 1 0,-1 0-906,7 4 305,-9 1-214,-14 1-187,-13 1-445,-16 1-94,-18 2 1566,-16 3 320,-17 3 11,20-9 0,-1-1 48,-5 1 1,0 0 66,-4 1 1,0 0 154,-1 0 0,-1 1-62,0-1 0,1 0-625,2 0 0,0 1 0,2-1 0,1-1 0,3-1 0,2 1 0,-26 8 0,10-2 0,11-5 0,9-3 0,12-3 0,7-3 0,7-2 0,20-4-239,5-3-299,22-5 264,-6 1 1,2-2-426,-7 2 0,2 0 413,14-4 1,1 0-213,-11 2 1,-2 1 82,1-1 0,1-1 51,-2 0 0,0-1 49,-1 1 1,-1-1-779,-3-1 0,0 0 390,24-13-54,-9-1-976,-10-1 1260,-11 0 1442,-10 0-1240,-8 2-115,-12 1-218,-7 3-75,-10 2 98,-7 4 94,-4 2 133,-2 3 645,0 3-149,2 2 651,0 0-210,14 4 1793,1-1-1962,14 3 1701,2 1-1938,13 1 24,-2 2-177,13 4-26,-3 3-60,2 5-51,3 3 401,2 4-528,0 2 47,1 4-549,-1 2 442,-3 3-19,-3 2 52,-4 3-764,-6 0 708,-5 4-438,-8 18-27,-6-12-528,-6 12-1614,-5-19 2179,-6 5 1,11-22 0,-1-2 0</inkml:trace>
  <inkml:trace contextRef="#ctx0" brushRef="#br1" timeOffset="197265">17350 886 30175,'12'-52'-439,"-1"0"0,-1 4 0,-3 7-599,-3 10 449,-2 3 313,-2 2 121,1 3 124,-2 2 327,-4-2-2069,0 8 892,-5-1 343,-1 11 1211,-3 3 514,-2 5 757,-5 4 316,-4 8-148,-4 6-1394,-4 6-718,-3 6 0,8-5 0,-1 3 0,7-7 0,0 1 0,-6 9 0,1 1 0,-6 14 0,6 0 0,8-2 0,8-3 0,13 9-441,10-18-1669,33 8 616,-3-26 1163,1-9 0,2-2 49,14-2 302,-21-4 0,2-2 32,-1-4 1,-2-2-821,18-7 1428,-21 4 0,-2-2 1200,5-10-445,-6-2-1131,-6-4-470,-8-3-409,-5-3-39,-6-4-486,-7-21-291,-5 14-303,-6-14 134,-14 8 5,2 16 981,0 9 1,-2 4-244,-10 0 345,-11 0 447,14 13 2321,-6 5-2036,13 2 39,-2 6 188,15 3 29,3 4-24,3 4-583,2 4 1897,1 4-3939,7 33-31,4-17 289,-1-5 0,2-1 1765,11 10 1,-8-20 0,1-1 0</inkml:trace>
  <inkml:trace contextRef="#ctx0" brushRef="#br1" timeOffset="197615">17766 1171 20742,'2'8'1876,"-1"-2"-1471,-1-6 1991,0 0-2013,28-62-592,-14 36 270,4-13 0,1 1 52,-4 9-133,2-3 62,-1-5-3226,2-5 2842,0-5-1,2-7-923,-1-5 1141,-9 26 0,0 1-2,0-3 1,0 0-16,0 0 0,-1-1 113,0 0 0,0 0-928,-1 2 0,0 0 962,-1 2 1,0 0 6,3-24 85,-3 5-69,-3 9 1310,-4 5-1260,-4 8 986,-7 5-1003,-1 12 2985,-6 3-3001,3 11 28,-7 12-68,4 1 23,-13 26 0,14-9 75,-8 16-78,14-16 0,0 0 691,-6 22-702,7-3 0,1 2-1653,6-20 1,1-1 1624,2 12 0,3 0-26,10 17-840,6-19 1,5 0 783,-6-11 1,3-1-65,8 8 1,2-1-85,-7-14 1,1-1-687,10 8 0,0-1-19,-8-7 0,0-1-1733,6 4 0,-1 0 2682,13 6 0,-21-15 0,-4-2 0</inkml:trace>
  <inkml:trace contextRef="#ctx0" brushRef="#br1" timeOffset="199098">19188 724 31446,'11'-42'-700,"0"-1"1,0 1 0,4-16 0,-3 7-601,-6 4 497,-3 8 326,-6 6-164,-2 5 112,-4 4 2999,-1 5-4224,0 5 1738,0 3 552,-1 4 159,5 3 678,-1 3 84,4 7-10,-2 4-360,0 10-514,-6 26-573,2-2-817,0 3 1,0 2 410,4-16 0,0 1 0,-2 13 0,1 1-311,2-13 0,1 2 165,-1 7 0,1 5 0,0-3-37,0-2 1,1-1 260,-1 1 1,0 3 0,1-6-3397,-1 19 2856,0-4 168,-1-7 146,-1-6 132,-5 4 350,-1-12 122,-2-6 27,2-16 160,4-12 73,0-16-586,2 1-56,2-15 63,2 4-76,1-2 1205,1 0-1290,1-1-102,1-11-271,0 10 883,-1-8 109,-1 13 3358,-1 2-3336,0 1-3373,0 1 3388,0 1-31,0 1-92,0 1-53,0 1-40,1 2-25,3 1-19,3 1 3375,5 1-3397,4 0 0,7 0 56,4 0 0,4 1-782,4-1 765,3 2 6,1-1 0,0 0 5,1 0 1,-1 0-6,-2-2-17,-3 1 11,-5 0 11,-4-1 1,-4 1 16,-5 0 0,-2 1 6,-5 0 0,-2 2 804,-4-2-799,-2 4 6,-5 1 11,-2 2 12,-5 2 16,-3 1 39,-2 2 23,-3 2 28,-3 4 22,-2 3 6,-2 2-22,-1 2-12,0 2-39,1 3 39,-7 11-106,11-4 6,-7 16-12,18-8-6,3-1-5,11-6 6,6-12 5,4-3-11,4-3 6,4-4 5,4-3-5,4-2-6,2-3-23,4-3 1,1-4 22,-1-7 0,-1-3 17,8-5-865,-9 4 1,-3-1 870,-5-3-1,-4-1-151,-5 2 157,-4 0-6,-3 3 6,-5 1 6,-1 3 0,-3 3-1,-3 2 1,-2 3-17,-3 2 1664,-5 3-1698,1 2 0,-3 4 171,3 3-177,1 5 1,-1 3-6,1 2 5,1 3-16,1 1 0,1 3 0,1 1 0,2 1-23,1 2-33,1 0-45,2 1-280,3 10 78,4-11-128,4 6-130,5-16-3431,4-2 3348,5-5 45,3-4-471,4-3 656,3-3 150,3-5 112,2-2 96,0-6 50,0-1-14,-1-5 132,13-13-268,-14 6 252,9-11 49,-18 11 51,-3 1 84,-3 2 95,-4 3 44,-5 2 2965,-5 4-2987,-4 2 752,-6 4-836,-5 2 36,-7 4-91,-6 1-46,-5 2-49,-5 5-33,-2 2-24,-3 6-22,0 1-591,1 3 574,3 1-40,5 0 7,4 1-18,8-2-5,4 0 23,7-3-1,4-2 6,6-2 0,5-3 11,8-3-11,3-2-5,5-2 38,15-6-27,-10-2 16,9-6 1,-16 0 386,-3-3-370,-2 0 6,-3 0 602,-3-1-585,-3 1 145,-1-3-100,-4 7 89,-2-1-157,-3 10-45,-2 0-5,-4 13 17,-4 11-23,0 5 6,-2 9-341,3-3 335,0 4 0,-1 1-5,-2 5-17,0 2-625,-2 5 608,-1 3-1789,-1 6 1763,6-28 1,1 1-9,-1 3 1,1-1-23,-1 3 0,0 0-9,-1 1 1,1 1-6,-2 0 0,0 1-11,0-1 0,-2 1 11,0-1 0,-1-2 22,-2 0 1,0-2 38,-1-4 1,0-2 36,-18 19 39,1-13 23,1-13 66,-10-11-49,11-13-11,-4-7 33,17-12-12,8-5-5,4-8-22,7-7-1000,7-4 977,8-4-5,10-2 5,8 0-17,-13 26 1,1 0-12,2 0 0,1 1-3,2 1 1,2 0-12,15-8 1,2 0 7,-10 9 1,0 0-377,12-7 0,0 2 373,-13 10 1,-2 1 14,0-1 0,0 1-217,0 1 0,0 0 200,-2 1 0,-1 0 0,-1 0 0,0 1-6,21-11 0,-8 4-27,-8 4-107,-11 5-196,-8 5-410,-9 3-4306,-8 6 4800,-9 5 0,4-3 1,-2 2-1</inkml:trace>
  <inkml:trace contextRef="#ctx0" brushRef="#br1" timeOffset="201290">26949 2068 13852,'1'-4'3940,"1"1"299,-2 3-3089,-12-16-1203,3 15 1060,-11-9-581,4 19 415,-2 4 204,-1 1 38,-3 3-607,-2 3 17,-3 1 498,-3 2-727,-2 1 296,-2 1-492,-1 1 42,1-1 24,1 0 4,2-1 60,-8 7-145,12-8-60,-1 3-51,15-10-390,5-2-116,4-1-239,6-2 379,5-3-429,8-1 97,9-3 84,9-1 45,8-2-3026,9-1 3471,7-1 191,4 0-718,2-2 607,0 0-239,-3 0-229,-5 0-353,-5 0-817,-4 0-2109,-7 0 3854,0 0 0,-19 1 0,-3 0 0</inkml:trace>
  <inkml:trace contextRef="#ctx0" brushRef="#br1" timeOffset="201740">27364 2185 22323,'5'-63'50,"0"16"755,-4 59-777,-1 5-17,2 3 1,0 3 56,0 2-26,-1 2 10,-1 0-47,1 2-5,0-2 0,2 0 0,1-2 0,3-2-34,2-1-9,3-3 296,1-3-236,3-2 141,0-4-102,1-3 17,0-3 11,0-2 453,0-3-442,1-3-16,0-4 10,1-5-16,1-3 95,5-11-90,-6 4-5,2-9-11,-11 8-17,-1 0-6,-2 0-11,-3 2-6,-1 1 24,-2 3-24,-1 3-11,0 3-16,-2 3-77,0 2-158,-1 3-184,1 2-4353,1 1 4794,10 5 0,-7-3 0,7 4 0</inkml:trace>
  <inkml:trace contextRef="#ctx0" brushRef="#br1" timeOffset="202098">27882 2457 22485,'36'-46'223,"1"0"1,-3 4 0,-6 5 461,-13 8-543,1-3-2570,-1-2 2523,0-4 40,5-22-80,-6 14-20,-5 15 0,-1 0 511,1-10-299,-3 3 8,-3 2 94,-3 6 197,-14-7-392,4 17 33,-10-2 335,9 18 53,1 3 238,1 1 77,1 3-38,1 2-162,0 6-1322,-4 24 887,5-7-167,-4 20-465,5 1-310,2-11-98,1 13-87,1-13 195,4 0 170,1 1 115,5 1-162,2-2-95,3-1-70,3-1-171,3-2-4274,15 9 1476,-6-14 3775,15 5 0,-26-23 1,-1-2-1</inkml:trace>
  <inkml:trace contextRef="#ctx0" brushRef="#br1" timeOffset="202480">28620 1875 31925,'-29'-18'-637,"-1"0"0,-15-9 246,48 34-507,4 4 436,3 3 416,4 4 216,17 11 133,12 4-1926,5 1 2028,4-1 26,-12-11 434,-1 0-69,-2-1-86,2 6-381,-15-7-281,-2 4-228,-22-3-442,-10-4 501,-11 3 252,-25 1 382,6-6 76,-17 5-315,15-8 621,2 0-895,4 0 0,4-2-2341,6 0 2246,3 1 1,11-5 0,3 0 0</inkml:trace>
  <inkml:trace contextRef="#ctx0" brushRef="#br1" timeOffset="204408">22833 15478 12416,'2'-4'6542,"-1"0"-4196,-1 4-2234,-58 24-50,29-5-1422,-10 1 1,0 1 1426,2 8-22,-2 1 0,-3-1-12,-1 0 1,0-1-17,0 0-1028,14-11 1,1 1 1021,-10 6-6,-6 5-21,24-15-35,6-3-5,7-3 23,3-1 1476,6-2-1438,6 0 3365,17 0-3409,4-1-45,15-2-378,-12-1 0,2-2-54,5 1 1,2-1-510,0 1 0,0-1-166,1 0 1,-3 0-3711,17-1-1030,-6 2 5454,-8 0 0,-21 0 1,-8 0-1</inkml:trace>
  <inkml:trace contextRef="#ctx0" brushRef="#br1" timeOffset="205571">23400 15730 17958,'6'-43'754,"0"0"0,0 3 0,-2 6-204,-4 12 789,0 1-908,0 1 232,0 5-349,0 2 200,0 3-446,0 5 380,0 1-543,0 4 56,0 5 33,0 5 23,0 8-17,1 18-17,-1-3-27,0 12-40,0-8-892,-2 0 763,-1 2-465,-4 16 118,3-14-185,-1 12-252,4-21-319,0-2-493,0-3-645,1-4-1114,-1-2 3568,0-2 0,0-10 0,0-1 0</inkml:trace>
  <inkml:trace contextRef="#ctx0" brushRef="#br1" timeOffset="205832">23363 15876 14637,'-7'-48'993,"-1"-1"1,2 4-1,0 6 1163,2 9-1584,1 2-799,1 2 614,2 2 448,1-6-706,3 9-56,4-5-28,2 12 810,3 2-833,4 3 6,16 3-22,-3 2-304,12 5 287,-8 5 16,2 5-16,17 16-17,-11-5-3,-8 0 1,-1 1-26,4 4 1033,7 10-1213,-15 1 80,-13-8-186,-8 21 180,-19-21-370,-12 8 448,-8-13 50,2-10 1,-1-1 10,-19 7 6,16-10 1,-1 0-35,1-4 1,0-2-354,-29 0-240,4-4-1176,16-6-8011,22-12 8868,10 5 0,4-2 0,5 10 0</inkml:trace>
  <inkml:trace contextRef="#ctx0" brushRef="#br1" timeOffset="206827">24055 15987 17787,'-2'0'3248,"-1"0"-962,3 0-2118,4 1-11,-1 0-12,3-1-33,1-1-5,0-2-18,1-1-5,0-2 0,0 0 0,0-1-5,0-2-1,0-2-5,0-2 33,-1-2-16,0-2 72,1-11-106,-3 5-386,1-9 397,-2 7 0,0-2-11,0-1-16,3-21 50,-3 8-6,1-16-1079,-1 10 1068,-1-1 0,1-1 27,-2 4 1,1 3-182,-3 6 204,1 6 17,-1 5 448,-1 3-493,0 9 34,0 3-123,-1 7 1083,-3 8-1072,0 3 210,-4 9-221,0 4 0,-3 7-727,1 5 710,0 6 17,1 4-1,2 5-5,2 2-5,2 3-12,3-1-39,1-16 0,2 2-1778,3 0 1,2-1 1505,0 1 1,1-1-295,3-3 0,2-3-1848,9 10-7091,0-7 9373,-2-7 1,-9-13-1,-5-7 1</inkml:trace>
  <inkml:trace contextRef="#ctx0" brushRef="#br1" timeOffset="207246">24605 15279 18072,'-3'-7'4594,"0"2"-3855,3 5 868,0 0-1545,-25-14 11,24 17 5,-17-8-5,33 21-3404,4 2 3382,2 3-915,4 2 898,2 0-17,2 2-6,0-1 17,1 2-11,-3 0-6,-3 1-5,-3 0 5,-5-1-11,-4 0 11,-5-2 6,-1-1-17,-4 0 5,-1-2 7,-4 0-1,-2 0-6,-4 0 7,-4-1-1,-3-1 0,-2 1 0,-4-2-11,-2-1-196,-11 7-280,8-7-734,-6 3-3506,13-8-4834,4-3 9550,4-1 0,5-5 0,4-1 0</inkml:trace>
  <inkml:trace contextRef="#ctx0" brushRef="#br1" timeOffset="236652">5984 3187 16186,'-54'-3'255,"1"0"1,0-1-1,3 2 1,0-1 0,4 1 70,-5 0 1,1 2-83,1 0 0,-4 2 1,3 0-406,-7 2 1,1 2-889,12-3 1,-1 1 0,4 0 1039,2 4 0,4 0 129,-20 8 1165,19-4-1116,-3 4-252,22-6 11,6-1 1172,6 1-1188,6 0-379,8 0-604,7 2 595,10-1 294,9 0 152,12 0 327,12-1 26,-24-6 1,2 0 176,4 0 0,4-1 296,4 0 0,5-2 0,-1 1-132,-9-1 1,-1 0 0,2 0-181,16 0 0,3-1 0,-2 1-129,-11-1 1,-3 0 0,1 0-78,3 1 1,0-1 0,1-1-64,1 2 1,1-1-1,1-1-60,1 1 0,0 0 0,0 0-980,2-1 1,0 1-1,0-1 681,0 0 1,-1 0 0,5 0 197,-14-1 0,4 1 0,1-1 0,-1 0 0,-3 0-17,1 1 0,-3-1 0,0 0 0,2 0-10,0 0 1,2 0-1,1 0 1,-1-1 0,-4 1 19,10-1 0,-3 0 0,2 0-10,1 0 1,3-1-1,1 0 1,-4 1-37,4 0 0,-4 0 1,3-1-15,-4 2 0,2-2 1,0 2-1,-4-1-8,-2 1 0,-3 0 0,-1 0-12,1 1 0,-1-1 0,-1 1-174,-1 0 0,0 0 1,-1 0 154,-2 0 1,0 1 0,-1-1 1,17 1 0,-1 0-64,-5 0 1,-2 0 174,-5 0 0,-3 0-177,-5 1 1,-1 0 313,1 2 0,-2 0-530,8 1 1643,-3 3-1707,-32-2-429,-13 0 1672,-11 0-517,-13 1-50,-13-2 1010,-12 0-1211,21-3 1,-2 0-17,-4 0 0,-4-1 6,-4-1 1,-5 0-1,1 0-589,-12-1 0,-1 0 756,4-1 1,-3 0-1,3 0-391,11 0 0,2 0 0,-4 0 59,-3-1 0,-4 1 0,-3-1 0,-2 0-277,6 1 1,-3 0 0,-3-1 0,0 1 0,1 0-1,2 0 343,-2-1 1,1 1-1,1 0 1,-1 1 0,-2-1-208,2 0 1,-2 0 0,-2 0 0,1 1 0,4 0 0,4 0 242,1 1 0,4 0 1,3 1-1,-2-1-155,-1 1 1,0-1 0,-1 1 0,1-1 194,0 1 1,-1 1-1,1-1 1,0 1 19,0-1 1,0 1 0,1 0 0,-1 0 30,1 1 1,1-1-1,-1 0 1,1 1 54,-15 0 1,0 1-1,2 0 22,0 0 0,2 0 0,-1 0-5,3 0 1,0 0 0,1 0-20,2 0 1,0 0-1,1 0 115,3 0 1,-1 1-1,1-1-175,3 0 1,0 1 0,1-1-20,2 0 0,0 0 0,1 0 79,-17 2 0,1 0-88,4 0 1,1-1 49,4 1 0,2-1 1,3 0 1,2 0-5,4 0 0,0 0-5,5-1 0,1 0 796,-24 3-711,9-2 642,2 2-720,19-2-36,5 1 1809,17-1-2215,11 0-447,29 3 408,6-2 1099,-6-2 1,3 0-751,-2-2 0,4 0 67,7-1 0,7 0 1,-1 0-465,-8 0-1,0 0 1,3-1 387,0 1 0,4-1 0,1 0 0,-2 0-501,9 1 0,-3-1 1,2 0 770,-11 0 1,0 0 0,1 0 0,0 0-487,2 0 0,1 1 0,1 0 0,0-1 282,1 1 1,1 0-1,1-1 1,-1 1-182,2 0 0,0 0 0,0 0 0,0 0 127,0 0 1,0 1 0,1-1-1,3 0-21,-9 1 1,3-1-1,2 0 1,1 1-1,-3-1 1,-2 0 3,12 1 0,-5-1 1,1 1-1,2-1 28,-12 0 0,2 1 0,2-1 0,-2 0 0,-1 0 0,-4 1-3,5-1 1,-3 0-1,-2 0 1,0 0-22,15-1 0,-1 0 0,-1 0 1,-2 0 1,-1-1 0,-1 1 16,-3-1 0,0-1 0,-1 1 15,-3-1 0,-1 0 0,-1 0 3,-2 0 0,-1 0 0,-1 0 45,16-1 1,2-1-34,-13 1 0,1 0 0,-2 1-1,3-1 0,-1 0 246,9-1 1,-3 1-257,2-1-34,-15 2-18,-15 0-15,-14 2 1294,-11-1-1071,-16 2-374,-12 0 96,-18 0 804,-15 2-766,22-1 0,-2 0-193,-6 1 1,-1 0 189,-6 1 0,-1-1 2,-2 1 0,-5-1-50,-1 1 0,-6 0 0,3 0 136,13-1 1,2 0-1,-5 0-6,2 0 1,-6 0 0,-1 0 0,1 0 0,6 0-7,-7-1 0,5 1 0,-3-1 11,3 1 1,-3-1 0,0 0 0,4 1-477,1-1 0,2 0 0,1 0 477,0 0 0,0 0 0,0 0-120,2 1 0,1-1 0,0 0 149,-19 0 0,1 1 16,5-1 1,2 1 16,7-1 1,1-1 11,8 2 1,2-1 590,-20-1-634,20 0 1486,16 1-1131,15 0 42,30 2-542,5 0 939,28 1-1711,2-2-646,-24-1 1,2-1 1529,11 0 1,-2 0-1,5 0 1,2 0 0</inkml:trace>
  <inkml:trace contextRef="#ctx0" brushRef="#br1" timeOffset="239142">4063 5354 19470,'-48'3'600,"0"1"1,1-1 0,-19 2-1,7 0-165,24-1 1,4 0 508,-21 4-674,33-2 688,16-2-999,25-4 138,14 0 598,11-2-1197,13-3 753,-25 1 1,2-1-354,4-1 1,5-1 534,7-2 0,6-2 1,-2 1-1072,-7 1 1,-1 1-1,3-1 811,0 0 0,2-1 1,3 0-1,2 1-52,-4 0 0,3 1 0,1 0 0,0 0 0,-3 0-475,4 0 1,-3 0 0,2 1 0,2 0 354,-9 0 0,3 1 1,1-1-1,1 0 0,-2 1 1,-2 0-236,10 0 1,-3 0 0,0 1-1,4-1 200,-7 1 1,2 0-1,2 0 1,2 0-1,1 0 1,2 0-60,-12 1 1,1 0 0,3 0 0,0 0 0,0 0 0,1 0 0,-1 0 0,-1 1 0,-2-1 43,7 0 1,-1 0-1,-1 0 1,-1 0-1,0 0 1,1 0-1,1 0 10,-3 0 1,3 0 0,0 0-1,1 0 1,-1 0 0,-3 1-1,-3-1 1,-5 1-30,13 0 0,-7-1 0,-3 1 0,1 0 3,1 0 1,-2-1 0,1 1 0,-1 0 8,-2-1 0,0 1 0,-1 0 1,0 0 21,14-1 1,-1 0 0,0 1-35,-4-1 0,-1 1 1,3 0-107,-5 0 1,4-1 0,0 1 0,-4 0-59,0 0 0,-3 1 0,4-1-3,3 0 1,5 0-1,-1 0 1,-7 0-217,6 0 0,-5 1 106,-11-1 0,1 1 0,-5 0 198,-5 0 0,-5 0-843,21-2 960,-16 2-1220,-22-2 2382,-25 2-1740,-27-2 36,-27 1 857,22 1 1,-3 1-427,-10-1 0,-3 1-549,15 0 0,-3 0 0,0 0 629,-5 0 1,-2 0 0,0 0 4,-5 0 1,-2 1 0,0-1-442,12 1 0,0-1 0,-1 1 0,-1 0 498,-2 0 0,-1-1 0,0 1 0,0 0-285,-2 0 1,-1 0-1,1 1 1,-1-1 292,-1 0 0,1 1 0,-2-1 0,-3 1-46,6 0 0,-2 1 0,-3-1 0,0 1 0,1 0 0,3-1 50,1 1 0,3 0 0,1-1 0,-2 1 1,-5 1 2,5-1 0,-3 1 1,-4 0-1,-1 0 1,0 0-1,1 1 1,4-1-1,3 0 9,-4 1 0,3-1 0,3 1 0,0 0 0,-4 0 1,-1 0 1,-3 1 0,-1-1 0,1 1 0,1 0 0,4 0 17,-8 1 0,4 0 0,1-1 1,0 1 1,-1 1 0,1-1 0,-1 0 1,1 1 28,1 0 0,2-1 0,-2 2 0,-5 0 9,7-1 0,-4 1 0,-4 1 0,-1 0 1,1-1-1,2 1 0,4-1-20,1 0 0,3 0 0,2-1 1,-1 1-1,-4 1-15,1-1 0,-5 1 0,-1 0 0,-1 0 0,1 0 0,4 0 0,6-1 51,-4 0 0,5 0 0,2 0 0,0 0 182,-15 2 0,1 1 0,1-1-110,3 0 0,1-1 0,2 0-2,3-1 1,1 0 0,1 0 19,-14 2 1,2 0 67,9-3 0,3-1 336,10-1 1,4 0 125,-13-1 1669,24-1-1504,18-3-21,22-2 40,18-3 43,20-3-556,-19 2 1,3-1-175,7 0 0,1-1 9,8-2 1,1 1-194,-14 2 0,1-1 0,1 1-64,3-1 0,1 0 1,2 0 53,1 0 0,2 0 1,4 0-291,-7 1 1,5-1-1,2 0 1,0 1-1,-3 0 264,3-1 0,-2 1 1,0 1-1,3-1-99,2-1 0,3 1 0,2-1 0,-2 1 0,-2 1 79,-1-1 1,-3 2 0,1 0 0,4-1 1,-6 1 0,5 1 0,1-1 1,1 1-1,-1-1 0,-3 1-4,-1 0 1,-2 0 0,-1 1 0,1 0-1,3-1-35,2 1 1,3-1 0,1 1 0,0 0 0,-2 0 0,-4 0 1,-3 1 0,-3 1 0,-2-1 0,0 1 0,1 0-10,0 0 1,0 0 0,1 0 0,-1 1 0,-1 0-22,1 0 1,-1 0 0,-1 0-1,1 0 1,0 1-64,10 0 1,1 0 0,-1 1 0,-1 0-108,-1 0 1,-1 1-1,-1-1 1,0 2-559,-3-1 1,-1 1 0,0 0 0,0 0 783,2 1 1,2 1-1,-2-1 1,-7 0-1,10 1 1,-6 0-1,-3-1 1,0 1-1</inkml:trace>
  <inkml:trace contextRef="#ctx0" brushRef="#br1" timeOffset="239946">4401 7112 8834,'-45'0'115,"-1"0"0,1 0 0,-18 0 0,4 0-12,21 0 1,3 0 1624,-25 0-1428,14 1 1530,11 0-1332,3 0-520,14-1 1001,7 0-727,37 0-109,7-1 1,4 0 865,5 0 1,2 0-979,14-1 1,6-1-479,-3 0 0,4-1 0,-2 0 557,-8 1 1,-2 0 0,4 0-467,1 0 0,3 0 1,1-1-1,-3 1 496,-10 1 0,-2 0 1,0-1-1,5 1-328,5-1 1,5 0 0,3 0 0,-2 0 0,-2 0 308,2 1 0,-3-1 1,0 0-1,4 0-155,-12 1 1,2-1-1,1 1 1,0-1-1,1 1 1,0-1 108,-1 1 1,2 0 0,-1-1-1,0 1 1,-1 0 0,-2-1-37,11 1 1,-2-1 0,-1 1 0,3-1-38,-13 1 1,4 0-1,0-1 1,0 1-1,-2 0 1,-4 0-73,6-1 1,-3 1 0,-3-1 0,2 1 4,-2-1 1,0 1 0,-1-1-1,0 0 29,13-1 0,-1 0 0,-1 0 5,-3 0 1,-1 0 0,2 0 9,-6-1 1,2 0 0,0-1 0,-4 1-56,1 0 0,-3 0 1,1 0-1,10-2 0,1 0 0,-6 1 37,-4-1 0,-5 1-60,-4 0 0,-2 1-165,24-4-67,-15 3 1074,-17 2-623,-15 2 1615,-18 0-2108,-17 3 207,-16 2 0,-6 0 139,3 0 0,-5 0-107,-1 1 0,-6 0 1,-3 0-1,3 0 151,0 0 1,2 0 0,-4 0 10,1-1 0,-4 1 0,-1 0 0,-2 0-74,5 0 0,-2 0 0,0 0 0,-2 0 0,0 0 40,3 0 1,0 1 0,-2-1 0,0 0 0,0 1 0,0-1-176,0 1 1,-1-1-1,0 1 1,0 0-1,0 0 1,0 0 211,0 0 0,-1 0 0,0 0 0,1 1 1,1-1-1,3 0-231,-9 2 0,4-1 1,0 0-1,-4 1 276,9-1 1,-3 1 0,-2 0 0,0 0 0,0 0-1,0 1-2,1-1 1,0 0 0,0 1 0,0-1 0,0 1 0,1 0-35,0-1 1,0 1 0,0-1-1,0 1 1,1-1 0,2 1 11,-5 0 0,1 1 0,1-1 0,3 0 0,4 0 25,-7 1 0,4-1 0,2 1-9,5-1 1,1 0-1,0 1-2,-4 1 1,-1 0 0,5-1 287,-1 2 1,2-1-380,-3 2 1,6-1-29,8 0 67,17-2 1431,15 0-1801,11-4 135,16 0 179,12-5 1298,14-4-1129,3-3 1,5-2 433,-9 1 0,3 0-553,-3-1 0,4 0 0,-1 1-520,-6 1 1,-2 0-1,2 0 688,2-1 1,1 1 0,8-1-110,-5 1 1,8 0 0,4 0-1,1-1 1,-1 1 0,-6 1-353,-6 0 0,-5 1 0,0 0 0,1 0 0,5 0 273,0-1 1,6 0 0,2 0 0,0 0-1,0 0 1,-3 1 0,-5 0-213,11 0 0,-5 1 0,-3 0 0,2 0 175,2 0 1,0 0 0,0 0 0,0 1-104,0-1 0,-1 1 0,1-1 0,-1 1 101,-1 0 1,0-1 0,-1 1 0,0 0-8,-1 0 0,-1 0 0,-1 0 1,0 0-12,-2 0 1,-1 0 0,-1 0 0,0 0 83,-3 0 0,-1 0 0,0 0 0,-2 0-370,12-1 1,-1-1-1,-2 1-1088,-5 0 0,-1 1 0,-2-1-1867,12-1 1,-3 0 3286,-11 1 1,-5 0 0,2 0-1,-21 3 1</inkml:trace>
  <inkml:trace contextRef="#ctx0" brushRef="#br1" timeOffset="241048">10050 3360 16051,'-3'0'1562,"0"0"2336,3 0-3668,41-43 292,-3 5-1417,-7 6 0,0-1 1018,-7 8 0,-3 1 68,12-16 38,-1-5-128,-9 9 0,0-2-629,-6 8 1,-1 0 566,6-12 0,-2 0-11,-7 11 0,-1 1-6,0-1 1,-1 0-746,0 0 1,-1 1 744,8-26 17,-4 5-408,-5 7 458,-4 8 547,-4 7-535,-4 6-17,-2 6-45,-5 4 2847,0 5-2864,-1 3 1141,1 3-1163,0 2 507,1 4-507,0 5 17,-7 18-6,3-1-394,-5 16 399,6-4-1589,-2 6 1585,1 4-7,1 6-825,0 1 831,3 1-3,4-17 1,1-1-9,0 19-3,2-22 0,1-1 3,6 7-5,9 12-7,2-17-463,9 7 475,-4-19-6,3-4 6,2-4 783,3-4-778,1-4 1,3-3-1,2-4-5,-3-1 565,1-4-604,-3-2-73,-2-2-76,-2-1-987,1-5 66,-10 2-806,0-2-2103,-11 3-4369,-3 1 8396,-2 1 1,-1 4 0,0 3 0</inkml:trace>
  <inkml:trace contextRef="#ctx0" brushRef="#br1" timeOffset="241360">10989 2838 24795,'-14'-8'-293,"1"2"162,11 35 73,-1-5 269,-2 5-47,-3 2-460,0 3 542,-1 1-46,0 1 143,0 0-77,2-1-97,1-1-320,4-3-264,1-2-596,3-4-1100,5-2-3754,4-6-2941,1-3 8776,1-6 0,-7-4 0,-2-2 1</inkml:trace>
  <inkml:trace contextRef="#ctx0" brushRef="#br1" timeOffset="241718">11178 2461 22414,'-29'24'168,"0"0"0,-19 17-62,44-24-39,2-2 26,1-1 10,3-3 90,2-1 112,9-1 70,-1-4 128,6-1 56,-4-4 136,0-3 97,1-1 78,-1-5-49,0-2-35,-1-3-313,-2-2-235,-2-2-78,0-9-304,-5 5-28,0-13-211,-4 16-85,-3-5-5,-2 10-47,-2 2 35,-1 3 119,-1 1 187,-2 2 105,-1 2 96,0 2 6,-2 1-228,0 5-884,0 2-7489,1 5 8705,3 1 1,4-6 0,3-1 0</inkml:trace>
  <inkml:trace contextRef="#ctx0" brushRef="#br1" timeOffset="246110">27817 5127 18532,'-32'-12'263,"0"-1"1,-16-11 940,60 2-1080,4-1-1,3-4-22,3-1-1348,1-2 1319,3-3-21,2-4-6,2-2-17,1-4-33,0-3 22,1-3 11,-3 0-12,-1-1 7,-3 1 5,-3 4 0,-5 3 19,-3 5-16,-6 6 5,-3 4 598,-4 6-615,-1 6 120,-4 4-128,-1 4 1491,-1 4-1281,-2 4 1462,-5 12-1097,-8 16-91,-2 5-3423,-3 11 3367,3-5-2,-2 4-517,-1 4 269,0 4-542,1 3-1090,2 1 1283,3 2-191,5-1-42,5-1-237,10-7 1,3 0 1553,7 11-1640,0-14 1,4-2-1403,13-4-1034,6-2-1596,4-5 4707,7-1 0,-21-17 1,0-1-1</inkml:trace>
  <inkml:trace contextRef="#ctx0" brushRef="#br1" timeOffset="246317">28511 4990 11169,'0'-5'4720,"-1"1"-55,1 4-4580,-34-26-8,25 26 17,-26-16-10,34 33-2,0 1-24,3 1 20,3 7-56,-1-5-15,3 5-10,-4-8-35,0-2-66,-1 0-132,-2-2-352,1 0-1367,-1-1 1955,0 1 0,0-6 0,0-2 1</inkml:trace>
  <inkml:trace contextRef="#ctx0" brushRef="#br1" timeOffset="246730">28680 4564 29188,'-33'-17'-336,"6"7"1393,23 25-1747,2 1 2,0-1 240,7 6-370,0-6 303,6 3-79,-1-9 627,1-1-264,1-3 896,0-2 404,1-1 397,6-4 663,-4-2-3287,3-6 2887,-7 0-911,-2-4-727,-1-1-91,-3-1-333,-2-9-709,-3 7-398,-2-5-455,-2 10 152,-3 3 800,1 1 532,-3 4 4098,2 2-3005,-2 2 630,1 1 300,-1 2-1098,-2 3-514,-1 5 0,-7 10 0,4-2 0,-6 9-670,8-4 482,0 3 1,7-12 0,0 0 0</inkml:trace>
  <inkml:trace contextRef="#ctx0" brushRef="#br1" timeOffset="247197">26993 4585 21570,'1'-6'-101,"1"1"2499,-2 5-1282,-68-28-3901,38 26 3010,-12-10 1,0 3 166,14 24 570,-15 9-625,10-3 645,-9 8-35,13-8-615,1 2 317,-1 0-181,0 1-23,2-2 268,0-1-587,5-2-38,3-2-5,5-2-255,5-2 1386,4-2-1762,4 0 480,8-1-1016,5-1 281,29 2 553,-8-6 1,4-1-820,1 0 0,2 0 291,7-1 0,0-2-2636,-6 0 1,-1 0 206,-2 0 0,-1-1 2923,-2 0 0,-2 1 1,2-1-1,-14 0 0</inkml:trace>
  <inkml:trace contextRef="#ctx0" brushRef="#br1" timeOffset="247610">29654 4586 20491,'-10'-3'2981,"3"0"-1777,7 3 2311,0 0-3067,-46-29-760,34 22 141,-33-19 47,47 32-510,3 3-3907,5 4 4070,4 1-250,5 4 439,4 2 90,4 2 10,5 2 5,4 1 512,3 1-28,3-1-76,2 1-137,-13-8 0,0 0 48,14 8-26,7 5-45,-28-13-53,-10-3-130,-7-2-246,-13-2-1767,-11-1 2343,-14 0 146,-14-2 55,-11 1-571,24-5 1,-2 0 364,-3 0 1,0 0-205,-1 0 1,0-1 331,-1 1 1,1 0-201,1-1 1,1 0-187,2 1 1,0-1-425,-25 5-604,10 0-1693,10 0-5664,12 0 8425,11-1 0,8-3 0,5-2 1</inkml:trace>
  <inkml:trace contextRef="#ctx0" brushRef="#br1" timeOffset="247963">27256 5570 8585,'-52'5'272,"1"1"0,-1-1 0,1 0 0,-12 1 1,0 0-1,3 1 263,8-2 1,2 0 0,4 0-280,-4 0 0,3 0 170,-11 2 1,7-2-1,14-1 2109,7 0-2098,29-4 211,38-3-391,10-2-857,-4 1 1,4-1 677,4-1 1,2 0-511,-11 2 0,2-1 0,1 0 447,6 0 0,2 1 0,1-1-333,5 0 0,3 0 0,0 1 312,-11 0 0,0 1 1,1 0-1,0 0-297,4 1 0,0-1 0,1 0 1,0 0 292,2 1 0,-1 0 0,3 0 0,3 0-84,-7 0 0,2 1 0,4-1 0,0 1 0,1 0 0,-1 0 37,-8 0 0,2 0 0,-1 1 0,1-1 1,-1 1-1,1 0 0,-1-1 9,1 1 1,-1-1 0,1 1 0,0-1-1,-1 1 1,-1-1 0,0 1-30,4 0 1,1 0-1,-1 0 1,-1 1-1,-2-1 1,-4 0-75,5 1 0,-3-1 1,-2 1-1,0-1-117,-3 1 1,0 0 0,-1 0 0,0 0-256,11 1 0,-2-1 1,0 1-283,-5 0 0,-1 0 0,-1 0-426,-6 0 1,-1-1 0,-1 1 1230,22 1 0,-6 0 0,3 0 0,-10 0 0</inkml:trace>
  <inkml:trace contextRef="#ctx0" brushRef="#br1" timeOffset="248260">27390 5827 2155,'-58'3'454,"0"1"0,-1-1 1,1 1-1,3 0 1,1-1-1,1 0 1,4 0-142,1 0 1,5 0 0,-2 0 225,-7-1 1,-1 1 0,4-1-120,-3 1 1,3-1 60,-7 0 1,3-1 942,-10-2-556,31-2-257,5-3 691,53-6-1044,10 1-132,0 4 0,3 0-6,3 0 1,3 1-12,8-1 0,2 1-167,-13 2 0,2 0 1,0 0 122,4 0 1,1 1 0,0-1-27,4 1 0,0 0 0,5 0 3,-10 1 1,5 0 0,1 1-1,0-1 1,-2 1-25,1 0 0,-3-1 1,1 1-1,5 1-4,1-1 0,5 0 0,3 0 0,0 1 0,-2 0 0,-6 0-155,2 0 0,-6 0 0,-1 1 0,4-1 143,0 1 0,2-1 0,1 1 1,-1-1-1,-4 1 6,-3 0 0,-3 1 1,-2-1-1,1 0 5,16 2 0,-1-1 1,1 0-85,-2 0 0,0 1 0,0-1 89,-2 1 1,-1 0 0,0-1 56,-1 1 1,-1-1 0,0 1-67,-3-1 0,-1 1 1,0 0-7,-3-1 1,-1 0 0,-1 0-2,-4 0 0,0 0 0,0 0 215,4 0 1,2 0 0,-3 0-257,9-1 0,-3 1-155,-4-1 1,-5 0-1006,-1-1-4312,-35-1 5871,-20-3 0,7 3 0,-7-2 0</inkml:trace>
  <inkml:trace contextRef="#ctx0" brushRef="#br1" timeOffset="261275">25060 16425 20783,'-2'-14'325,"1"3"-202,0 13-50,0 1 179,-9 7-95,0 1 11,-12 8-28,-4 0-798,-7 5 764,-6 2-16,-4 3 5,-2 1-1891,2-1 1869,3 0-6,5-3-575,7-4 536,6-1 0,7-2-11,5-2 67,6 4 11,6-5 807,12 9-700,2-11 179,28 7-225,-7-10 1157,18 3-1240,-5-8-366,4 0 316,5-1-2378,3-2 2350,-1 1-68,-1-2-218,-2 0-432,-6-1-9108,8 0 9342,-24 0 0,-3-1 0,-25 1 0</inkml:trace>
  <inkml:trace contextRef="#ctx0" brushRef="#br1" timeOffset="264072">25919 16749 18191,'28'-50'855,"0"0"0,-3 8 0,-7 6-412,-11 9 426,-5 11-527,-2 2-34,-2 3 129,-1 1-202,-3 2 63,0 2-136,0 1 227,-1 2-299,-2 1-51,-2 2-22,-3 1 22,-15 11-16,-11 12-18,-3 4-251,-3 7 258,14-5-7,2 0 1,3-1-6,5-1 0,5-2 0,5 0 0,4-3 5,3-1-5,3-3 0,2-2 0,2-2 0,1-3 185,53-17-134,-29-4-518,8-4 1,-2-2 511,-5-15 19,-8 5 1,-2-2 8,10-18-34,-10 13 0,-2 0 45,4-18-11,-2-2 11,-2-1 45,-6 17 0,-1 0-2961,4-16 2919,-5 19 0,-2 3 86,0-6-176,0-4 132,-4 15 110,0-1-172,-1 18-22,-1 3-40,0 3 621,0 2-631,0 3 10,0 4 6,1 7 1,-1 6 4,1 9-16,0 7-5,-1 8 2013,-2 6-2087,-1 5-106,-2 5-162,-1 1-252,0 1-399,2-1-1296,3-19 1,0 0 2293,0-7 0,1-1 0,0 24 0,1-28 0</inkml:trace>
  <inkml:trace contextRef="#ctx0" brushRef="#br1" timeOffset="264456">26245 16982 23379,'34'-44'141,"1"-1"1,-4 4 0,-3 4 54,-2-7-1321,-13 16 0,0-2 1144,-1-1 1,-1 0 11,0-3 0,-3 0 8,1-20 11,-2 0 336,-1-2-268,-3 5 50,-1 6 56,-1 9 687,-1 9-681,0 8-40,0 8 244,-2 4-400,2 5 1536,-3 3-1559,0 4 651,-1 6-657,-1 6-10,-2 7-1,-4 25-5,2-6-3387,-3 19 3381,4-14-5,3-13 0,1 1-602,-2 18 598,3-19 1,1-1-36,1 13-107,4-2-432,9 16-265,-1-31 0,2 1-656,4 6 1,2-1-2160,14 15 3680,3-6 0,-23-31 0,0 0 0</inkml:trace>
  <inkml:trace contextRef="#ctx0" brushRef="#br1" timeOffset="264648">26266 16685 18319,'-3'-3'4212,"1"1"-2907,2 2-1372,76-45-1689,-37 34 1596,10-13 1,5 3-1356,-18 18 0,-2 5-2081,23-2 3596,-15 1 0,-3 0 0,-8 0 0,-1 1 0</inkml:trace>
  <inkml:trace contextRef="#ctx0" brushRef="#br1" timeOffset="264964">27189 16202 18820,'-8'-4'2941,"1"1"-1260,7 3-493,0 0-1165,-52-28 406,45 22-395,-25-14 186,57 29-231,12 7-1,-1-2 24,2 3 228,2 2-235,0 2-1093,-2 2 1076,-3 2 7,-4 2-2885,-6 1 2896,-4 1-23,-6 0 11,-5-2 29,-6 9 38,-13 0-33,-2-2-24,-12-3 35,1-10-5,-3 0-12,-1 0-16,-3 1-6,1-1-62,1 1-778,-5 10-824,11-9 1304,-3 11 0,18-22 1,0 0-1</inkml:trace>
  <inkml:trace contextRef="#ctx0" brushRef="#br1" timeOffset="266263">27573 17356 22503,'-54'31'499,"-1"-1"-1454,11-7 1011,-6 2-5,-5 2 33,-1-1-23,26-12 1,1-1-702,-27 11 814,3 0-6,8-4 400,-6 12-546,27-5-27,-2 4 16,34-1 485,3-13-462,10 6-6,1-9 50,17 5-33,-5-8 872,14 2-923,-9-8-72,23-2-1848,-11-1 1721,-16-2 1,-1 0-703,19-1-852,5 0-3837,2 0 5038,-24 0 1,-2 1 0,2-1 0,0 1 0</inkml:trace>
  <inkml:trace contextRef="#ctx0" brushRef="#br1" timeOffset="266904">28495 17633 18050,'1'-5'4101,"0"1"-2276,-1 4-1606,-19-60-29,5 41-2254,-1-15 0,-3 4 2170,-9 23-44,-4 3 510,-4 2-555,-2 5-1,-2 2 1,1 5 11,0 5-17,3 3-11,2 5-5,-7 16 16,12-7-34,6 2 1,2 1 5,5 0-22,-2 17 34,16-28 5,4-1 11,4-2 22,6-2 35,15 4-35,-5-9 29,11 0-129,-10-10 207,0-5-17,1-5-4,-1-4-30,1-8 3148,0-5-3114,1-5-5,0-6-1,0-3 18,-1-6-45,-2-3-6,-1-4 2,-8 13 1,0-2-19,7-19-510,-5 10 0,0 0 538,1-3-26,-7 19 0,0 2 75,0-3-2797,-2 6 2792,-3 7-11,-3 5-17,0 5 268,-2 3-358,0 3 906,0 2-928,-3 13 3380,-1 1-3380,-3 13 12,0 3-24,-2 8-4,1 4-810,-1 5 775,2 3-1189,1 0 1122,4 1-67,1-1-61,5 0-169,2-14 1,1-1-2954,7 16 2989,-5-18 1,2-1-546,5 6-336,1-2-532,2-5-1361,2-2 3153,4-3 0,-12-11 0,0-3 0</inkml:trace>
  <inkml:trace contextRef="#ctx0" brushRef="#br1" timeOffset="267303">29170 17747 14205,'23'-46'599,"-1"-1"0,0 5 1,-8 7 1828,-23 11-2148,-2 6 1454,-11-1-1543,-2 8 128,-19 2 762,8 4-958,-13 2 1329,14 7-1402,2 3 1,3 4 5,-6 10-17,10-3-1968,-14 31 1918,22-21-17,-3 20-495,17-13 478,5-8 45,6 6-128,16-4 83,-2-10 950,11 4-944,-5-13 22,0-3-22,10-7 61,-10-5 6,7-7 6,-13-6 22,8-17 11,-7 3 1261,4-15-1232,-10 6-57,-1-6 3,-1-5 14,-5 11 0,1-1-25,-3 11 0,0-2 151,5-27 0,0 1 20,-1 5-99,-5 16 1,-1 2 237,-3 8-234,-3 12-18,0 2 214,0 10-320,0 3 1864,0 0-1841,-1 6 816,1 2-833,-4 40 33,3-10-311,-1-3 0,-1 1 194,-1 15-1161,-1 6 858,-1 4-285,0 2 97,4-30 1,-1 0-1331,1 31 1916,2-17 0,1-2 0,-1-3 0,3 14 0</inkml:trace>
  <inkml:trace contextRef="#ctx0" brushRef="#br1" timeOffset="267852">29744 17168 20050,'-3'-3'3450,"1"0"-1164,2 3-2264,-14-20-11,11 18 12,-9-12-1,16 26 28,2 1 12,4 5-23,3 1-5,4 4 5,3 1-5,4 2-6,4 1-390,2-1 379,1 1-6,-1-2-5,-1 0 16,-5-2-44,-4-1-41,-1 7 46,-9-8 17,-2 13 5,-8-15-10,-4 5 22,-2-8 11,-3 0 0,-2-1 0,-3 1-6,-1-1 0,-3 0-22,-2 1 0,-3 0-11,-1-1-17,-1-1-11,0 0-420,-9 4-326,10-4-942,-6 3 1727,11-4 0,10-6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7T15:22:31.77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1392 1428 26753,'3'-52'350,"0"1"0,-1 4 1,1 5-537,1 6 2680,-2-26-2607,-4 32-3935,-3-17 3760,0 39 1140,-1 2-2318,2 5 2046,-1 5 92,0 6-35,-2 11-454,-2 7 136,-3 9-79,3-4 1,0 4 222,-2 8 0,1 1 1211,0 2 0,0 0-1567,1 3 1,1-2-2055,3-12 1,1-1 1754,1 0 0,0 1 67,1-2 0,1 0-389,-1-1 0,2-1 264,0 30 24,0-7 31,1-6 0,0-7-408,2-7 516,1-1 479,0-13-462,0-4 2752,-1-12-2860,-1-8 2195,0-5-1667,1-6-56,1-8-19,1-6 250,1-5 246,1-6-361,0-3-410,-1-2 0,1 0 0,1 2 0,2 2 0,6-9 0,-2 14 0,6-5 0,-3 17 0,1 4 0,3 3 0,2 4 0,2 3 0,2 4 0,2 2 0,1 5 0,1 3 0,11 17 0,-10-2-706,6 14-504,-15-6-88,-3 2-370,-3 3 655,-2 0-146,-2 2-31,-2-2-1129,7 13 168,-3-15-2616,6 8 4774,0-19 1,-10-10 0,1-3-1</inkml:trace>
  <inkml:trace contextRef="#ctx0" brushRef="#br0" timeOffset="374">2257 1664 26448,'-28'44'250,"1"0"0,1-4 0,13-7 1884,31-13-3965,17 2 1141,-6-7 1258,10 0-673,-9-11 243,-1-1-239,0-4 621,0-4-297,-2-4 966,-1-5 2142,0-4-3138,-3-2-193,-2-3 0,-2-1 0,-3-2 0,-3-1 0,-2 0 0,-3 2 0,-1-1 0,-2 2-170,-2 2-124,-2 5 37,0 3 24,-2 4 109,-6 2-541,0 5 404,-4 5 508,-8 34 1,1 10-82,0 0-621,-2 8 0,1 0 655,8-2-93,0 4-204,3-14 0,2 1 79,0-8 1,2-1-363,-2 11 0,2-1-2491,0 16 766,6-4-3597,5-5-1011,7-7-2893,2-11 9425,-1-9 0,-6-12 0,-4-7 1</inkml:trace>
  <inkml:trace contextRef="#ctx0" brushRef="#br0" timeOffset="857">3030 1805 22966,'0'-6'2767,"0"1"-230,0 5-2251,-54 20 127,33 16-324,-9-14 1,1 2-5551,19 32 5369,4-13-15,0 4 348,1 0-214,-2 3-149,-1 1-149,0 1-106,-1 0-54,1-4 163,2-5 914,3-7-885,1-7-7,3-4 9,1-10 2807,2-4-2644,1-9 1582,3-8-1497,1-4 0,4-9 0,2-4-780,2-6 775,0-6 5,0-6 0,-2-5-11,-2-7 0,0-3 6,-2-4 10,0-2-1518,0 2 1513,-2 2 12,0 3 2,-5 22 0,-1 0 25,1-12-347,0-6 347,-3 25-5,0 3-2444,0 4 2421,2 4 533,1 1-538,3 3 1056,0 1-1062,4 2 293,2 0-304,4 4 3392,3 0-3392,2 3 11,2 2-11,1 2 0,0 5 5,0 5-5,-3 4-532,-3 5 538,-4 2-29,-6 3 1,-4 4 11,-8-1-6,-7 3-166,-9-1 274,-2-9 0,-3 0 141,-15 12-382,12-14 1,-2-1 259,-1-2 1,1-3 139,-15 6-8,-7 2-51,25-15-107,7-3-361,8-4-228,6-5-18,7-4-1043,6-7-1809,7-4 3364,10-8 0,-11 13 0,1-2 0</inkml:trace>
  <inkml:trace contextRef="#ctx0" brushRef="#br0" timeOffset="1434">3582 1778 21734,'0'3'2294,"0"0"820,0-3-2469,29 51-1672,-12-41 1146,24 37 17,-21-57 388,-2-2 12,5-9 6,-7 2-201,0-6-285,-10 4 334,-4-1-314,0 0 132,-3-1-504,-2 0-150,-1 2 54,-4 2-3,-1 3 367,-2 1-159,-1 4 128,-1 2 97,1 2 61,-2 2 138,2 2 95,-9 1 98,6 3 71,-6 2 5,9 3 44,0 2-74,0 2-68,2 2-176,0 3-82,0 2-132,1 4-87,1 3-96,-1 17-153,4-6-28,0 11 7,5-12 35,3 0-8,4-2-11,5-3-32,4-3 2,3-4 100,18 2 181,-6-9-558,12-1 727,-12-9-3055,11-4 3278,-11-5 147,6-3 80,-14-5 32,-1-1-113,-3-4-319,-1-2-80,-4-3-130,-1-4-98,-3-6-793,-1-2 638,-1-2-138,-1 0 1,1 1 265,-2 4 383,-1 4-285,-1 5 44,-1 4 3064,-1 4-2993,-1 3 31,1 2-19,0 2 1136,2 2-1027,2 3-76,1 1-60,2 0 20,3 1-26,3 3-34,2 2-71,11 12-74,-5-1-91,7 10-262,-9-3 370,0 3-3,-2 0-4,-1 3-1468,-1-1 1498,-2 2-249,0 12 151,-7-9-214,0 9-708,-7-15 1174,-8 12 0,5-22 0,-6 7 0</inkml:trace>
  <inkml:trace contextRef="#ctx0" brushRef="#br0" timeOffset="2101">4838 1543 28842,'-5'-44'-180,"-1"-1"0,2 4 1,-1 8-190,-1 18 122,2 4 156,2 4 301,0 3-251,2 3 37,0 6-601,4 3 500,1 7 36,3 3 58,1 6-1,1 5-3216,-1 5 3268,-1 5 9,-2 5-1121,-4-9 1,-1 0 1138,0 20-522,-3-17 1,0-1 526,-2 13-395,1-15 1,1-1 302,-1 14 1406,3 10-1467,7-27-74,4-5-62,7-6-156,17-4 48,13-9 243,2-7 19,-12-7 1,-1-4 197,9-9-454,-8 0 0,-1-2 612,1-8 19,5-11-260,-22 9 136,-6-1 1484,-3 1-1578,-3 0-31,-2 3 1373,-3 2-1157,-2-2-225,-1 10 25,-2-1 8,-1 11 532,-3 3-585,1 2 116,-1 1-76,1 3 45,0-1 17,-3 3 3415,0 3-3336,-2 3-5,2 3-17,-1 4-45,1 2-87,0 3-85,3 2-3466,0 2 3239,2 4-1557,1-1 1367,1 3-269,2-1-125,3-1-512,5 0-8484,9 3 9176,-5-11 0,0-3 1,-9-12-1</inkml:trace>
  <inkml:trace contextRef="#ctx0" brushRef="#br0" timeOffset="2458">5683 1453 22415,'-3'-4'2117,"0"1"-544,3 3-1598,-53 8 0,39 1 19,-38 7 5,51 1 3,2 0-65,1 0-3334,2 0 3391,4-1 6,8 8 11,-5-11 40,5 3 167,-9-14-72,-2-3 78,-2-10-124,-3 0 3477,-1-15-3482,-2 8-5,-1-5 5,-2 6-11,-1 2-5,1 0-12,0 3-6,1 0-16,0 4-17,0 2-5,2 3-23,-1 2-23,1 0-72,-5 8 17,1 0-62,-4 8-62,3 2-106,-1 1-179,2 4-241,2 0-488,2 3 1216,1 18 0,2-24 0,0 11 0</inkml:trace>
  <inkml:trace contextRef="#ctx0" brushRef="#br0" timeOffset="2834">5855 1718 27398,'-12'54'32,"-1"0"0,2-4 0,3-8-55,8-10-561,0-3 572,0-1 257,-1 10-234,0-18 6,0 6 153,1-21-80,0-3 122,6-7-139,1-3 274,7-7-291,0-4 0,2-4-11,2-4 19,0-4-3,0-5 1,0 0-440,1-2 445,-1 1 0,0 3 52,6-5-119,-8 13 0,3-2 0,-9 16 0,-2 4 0,-1 3 0,-2 2 0,2 2 0,-1 2 412,3 3-412,1 4 0,2 5 0,6 12 0,-4-2 0,3 9-463,-6-6 440,-2 0-179,0 3-117,-2 0-174,-1 2-436,-2-1-976,0-1-6856,-1-2-1070,0-5 9822,0-6 1,-2-8 0,0-4 0</inkml:trace>
  <inkml:trace contextRef="#ctx0" brushRef="#br0" timeOffset="3071">6789 1404 23209,'0'-8'3383,"0"2"-2896,0 6 762,0 0-1187,-13-14-1,11 26 46,-7 18-68,13 19-1329,-2-14 0,0 1 1301,-1 19-28,-3 3-1303,-2 1 1270,-4 1-389,-2-1 346,2-21 1,1 0-25,-3 14-211,5-13 0,2-2-170,5-10-275,7 4-555,5-26-1393,4-6-6913,1-3 9634,0-1 0,-10 0 0,-2 2 0</inkml:trace>
  <inkml:trace contextRef="#ctx0" brushRef="#br0" timeOffset="3320">7109 1584 26265,'-46'-8'226,"-1"0"0,4-1 0,6 7-64,12 16 0,-3 3 1,-1 3-101,-9 6-1657,7-5 0,0 1 1623,-1 5 23,3 0 975,4 0-998,7-3-6,7 0 550,6-4-544,10-1 11,6-2 11,11-2-16,7-2-6,9-2-411,6-4 357,-6-4 1,1 0 884,24-1-915,-20-1 0,-1 0-106,20-2-1762,-2-1 1588,-1-3-185,-4-1-235,-3-1-527,-3 0-2492,-3-1-5848,-7 2 9623,-6 1 0,-17 2 0,-6 2 0</inkml:trace>
  <inkml:trace contextRef="#ctx0" brushRef="#br0" timeOffset="3877">480 2697 17884,'50'2'337,"0"0"1,-1 0 0,-3-1-170,14 0-112,-26-1 0,1 0-3,3 0 1,1 0-808,4 0 0,0 0 796,4 0 0,1-1-8,3 0 0,2 0-236,4 0 1,1 0 217,4-1 1,2 0-10,-19 1 1,1 1 0,3-1-47,6 0 0,5 0 1,1 0-1,-3 0 44,-10 0 1,-2 1 0,1 0 0,5-1-84,3 1 1,6-1 0,3 1-1,1 0 1,-3 0 0,-4-1 86,3 1 1,-4 0 0,0 0 0,3 0-6,-9 0 0,3 0 1,1 0-1,0 0 1,-2 0-1,-1 0 10,10 0 0,-2 0 0,-1 0 0,1 0 7,2 0 0,-1 1 0,2-1 0,4-1-14,-15 1 0,1-1 1,2 1-1,2-1 0,1 0 1,2 0-1,1-1-3,-7 1 1,2 0-1,2-1 1,1 1-1,0-1 1,1 0-1,0 0 1,0 1-1,-2-1 1,-2 0-13,6 0 0,-1 1 1,-1-1-1,0 0 0,-1 0 1,1 0-1,1 0 0,1 0-10,0 0 1,2 0-1,1 0 1,1-1-1,0 1 1,-2-1 0,-2 1-1,-4 0 1,-3 0-54,8-1 0,-7 1 1,-2 0-1,2-1 1,7 1 70,-8 0 0,5-1 0,4 1 0,2-1 0,1 1 0,-2 0 0,-3-1 0,-4 1 0,-7 0 0,10 0 0,-8-1 0,-2 1 0,7 0 0,-3 0 0,0 0 0,0 0 0,0 0 0,0-1 0,0 1 0,0 0 0</inkml:trace>
  <inkml:trace contextRef="#ctx0" brushRef="#br0" timeOffset="8240">8646 1409 32767,'-31'40'0,"1"-1"0,3 0 0,14-7 0,23-19-1976,9 2 1086,-2-9 1221,3-4 403,-1-1 159,11-7-351,-10 0-176,6-7-366,-11 0 0,0-9 0,-7 3 0,0-6 0,-9 7 0,-3 1 0,-3 0 0,-9-2 0,2 6-49,-5-1-1135,-5 8 705,9 3 298,-8 2 554,13 5 825,-1 2-876,2 5-322,1 3 0,1 3 0,2 3 0,2 3-1222,1 4-3602,1 3 4363,3 7 0,-2-17 0,2-1 1</inkml:trace>
  <inkml:trace contextRef="#ctx0" brushRef="#br0" timeOffset="8533">8735 2048 31513,'-14'61'-34,"10"-17"-527,31-52 1777,-4-4-583,-11 2-633,-3-1 0,-2-2 0,-3-2 0,-2-1 0,-2-2 0,-1 0 0,-2 0-571,-2 1-3879,-2 3 3460,-1 2 172,-1 2 470,-1 4 425,-2 3 396,-2 2 204,-2 3-2368,-15 9 2396,4 3-1938,-12 7-6455,13-3 8042,4-2 1,10-8-1,6-3 1</inkml:trace>
  <inkml:trace contextRef="#ctx0" brushRef="#br0" timeOffset="10108">10220 3718 12311,'12'-60'1305,"-1"-1"0,0 0 0,0 3 0,-2 4-1095,0-1 0,-2 9 2501,-5 20-2391,-1 5-34,-1 4 1159,0 6-1316,0 4 662,0 3-757,-1 3 2434,0 6-2457,-2 3 22,0 9-5,-2 7-5,-1 7-12,-2 7-1355,-1 7 1350,-2 8 5,-1 5-6,6-26 1,0 0-1,0 0 1,0 1-6,0 0 0,1 0-3,1-1 1,0-1 24,-1 30-55,3-4 5,2-5-23,5-4-94,9 8 55,2-18-16,6 4-23,-3-20-891,2-6 908,0-5-226,1-5 277,3-6 22,0-5 16,2-7 12,0-5-440,0-6 451,1-3 17,0-4 16,-2-2 35,-1-1 533,-2-2-528,-3 2 28,-3 0 0,-3 4 44,-3 2 152,-3-1-157,-3 10 884,-2-1-901,-3 11 275,-2 2-320,0 4 526,-2 1-576,1 1 859,-2 3-870,-1 3-17,0 4-5,-1 4-7,-1 3 1,1 4-39,0 3-45,1 2-90,2 2-774,1 2 455,2-1-320,5 0-525,3-3-1211,5-2 2560,5-3 0,-7-10 0,0-3 0</inkml:trace>
  <inkml:trace contextRef="#ctx0" brushRef="#br0" timeOffset="10416">10907 3539 21400,'-40'-18'84,"-1"0"0,4-1 0,9 10-34,22 17 1481,3 1-1497,1 1 576,2 1-571,3 0 297,2 1-313,5 0-1,2-1-5,1-2 939,2 0-939,0-3-1,1-1 12,0-2 6,-1-1 11,-1-2 11,-2-3 12,-1-2 10,-3-2 12,-1-2-12,-3-2 6,-1-1-17,-2 0 6,-1-1-17,-3 1-17,-2 1 6,-2 1-17,-1 2-11,-1 2-23,0 3-16,0 1-17,1 1-45,0 4-40,1 1-83,1 5-129,2 1-208,2 4-380,0 2-4459,9 12 5383,2-4 0,0-3 0,-2-9 0</inkml:trace>
  <inkml:trace contextRef="#ctx0" brushRef="#br0" timeOffset="10775">11148 3715 20179,'0'-4'3176,"0"0"-225,0 4-2917,-5 9-6,3 4-6,-3 10 1,4 4-12,1 1 23,-1 15-23,1-11 0,1 11-11,0-15-641,2-2 664,-2-3-7,1-3 40,-2-1 12,0-8 32,0-3 141,1-6-134,0-11 100,2-11-78,2-5-419,0-10 402,0 5 100,6-21-100,-2 10-16,6-11-759,-3 18 741,0 3-22,0 4-6,0 3-16,0 5-12,-1 4-229,1 3 207,-1 4-6,2 3-16,0 3 5,4 2 0,1 4-11,4 3-17,0 5-33,2 4-40,-1 3-61,0 4-415,5 12-822,-3 6-131,-2 0-5765,-8-3-2266,-8-16 9578,-4-4 0,-2-9 0,0-4 0</inkml:trace>
  <inkml:trace contextRef="#ctx0" brushRef="#br0" timeOffset="10993">11889 3446 22535,'7'-52'584,"-1"0"1,1 6-1,-2 6-209,-2 15-50,-1 4-56,-2 6-62,0 3 1197,0 4-1298,0 4 406,0 2-490,0 2 0,0 4-10,-1 6 230,-2 6-226,-1 8 730,0 7-752,-1 9 1,-1 4-6,-2 14-369,2-9 0,0 0 290,-2 8-106,1 1-123,2-1-168,2-5-1330,2-3 697,4-7-830,3-3-3662,5-6 5612,4-1 0,-7-16 0,1-2 0</inkml:trace>
  <inkml:trace contextRef="#ctx0" brushRef="#br0" timeOffset="11426">12354 3527 25522,'-44'-20'144,"-1"0"0,4 1 0,6 9-27,13 23-5676,-3 4 5682,0 4-45,-1 4 765,-13 18-798,11-8 575,-8 13-564,10-3-61,10-11-1919,2 7 1941,10-16-6,6-2 1504,3-2-1504,5-3 523,5-2-534,3-1-11,4-4 0,2-2 344,4-2-417,18-4 11,-9-2 0,-4-4 1,1-2 2702,5-2-2663,12-8 738,-18 2-744,22-17 33,-21 9-383,16-13 406,-27 15-6,0 1 23,-2 1 67,1-4-23,-8 6 28,1-4 647,-10 3-580,-2 4 18,-1-1 16,-2 5 6,0 1 565,-2 2-610,0 2-129,-2 2-11,0 3-16,1 3 4,-1 5-10,1 2-6,-1 13-11,2-5-23,0 10-123,4 1-50,1-6-134,4 7-1194,6-1-269,-2-8-4749,3 4 5705,-3-9 0,-6-9 0,0-1 0</inkml:trace>
  <inkml:trace contextRef="#ctx0" brushRef="#br0" timeOffset="11611">12748 3287 25612,'-10'15'-1182,"4"5"-73,13 12-2083,1 3 3338,4 5 0,-6-19 0,0 0 0</inkml:trace>
  <inkml:trace contextRef="#ctx0" brushRef="#br0" timeOffset="12309">12992 3584 27762,'15'1'51,"-1"7"-40,-10 38-11,-1-10-5660,2 11 5660,-1-16 0,1-1 356,1-1-356,-1-4 989,1-4-984,0-3-5,-1-6 6,0-3 2942,2-5-2936,1-6-7,4-5 1,2-6 1394,2-3-1400,2-4 23,0-3-12,1-1 11,-1-1-498,1 0 493,0 1 5,-1 1-10,1 2-176,-2 3 176,0 3 4,-2 4 7,5 1-29,-6 5 6,4 2 472,-6 5-489,0 3 201,0 4-296,13 20 68,-8-9-46,8 14-212,0-6 33,-7-6-1056,21 12 782,-13-16-723,11 3 740,-8-12-309,29-6 796,-20-7 67,21-7 34,-29-5 39,1-2 27,-1-3 40,0-2 28,-1-1 583,12-20-465,-18 16-418,6-13 417,-23 23-33,-4 4 409,-5 4-493,-4 3 677,-9 4-733,-6 5-23,-8 4-38,-4 6-1407,-3 4 1372,0 4-2495,1 2 2467,2 4 18,-8 14-776,11-8 764,-6 11-415,14-12 376,3 0-17,5 0-11,6-2-5,4-3 794,10-2-777,5-6-12,9-4 23,6-6 5,4-5 6,2-4 16,1-5 2284,0-4-2267,-1-8 12,-2-3 28,-1-5 16,-1-4 40,-1-1 22,-2-3 56,-3 1 0,-4 0 5,-2 2-26,-5 2-175,-4 3 1129,-2 4-1129,-3 4 732,0 3-732,-1 6 0,0 2 0,-1 5 572,1 1-572,-3 10 0,0 3 0,-2 14 0,-2 6-615,-3 7 615,-4 9-3067,-5 7 3067,7-25 0,0 2 0,-2 1 0,-1 4-724,-2 0 0,-1 4 0,0-1 724,-4 9 0,0 1 0,2-6 0,-1 3 0,1-2-655,-2 9 0,1-3-1,0 2 1,0 2 528,6-15 0,0 2 0,2-5 0,1-4 1,1-4-1,-9 30 0</inkml:trace>
  <inkml:trace contextRef="#ctx0" brushRef="#br0" timeOffset="12776">16042 3703 15567,'1'-45'770,"0"-1"0,1 1 1,0-19-1,-1 3-336,-3 18 0,-1 3-81,-1 2 0,-1 2-59,-1 4 0,-2 1 233,-9-22 1104,0 9-1272,0 7-68,3 10-61,3 7 876,3 7-1011,2 6 469,3 4-536,2 4 1269,0 6-1286,1 6 0,0 12-16,2 8-203,1 14 197,3 10-1202,-3-22 1,1 1 1206,0 4 1,-1 2-18,0 4 1,1 2-9,-2 3 1,0 0-40,0 2 0,0 1-68,-2 1 1,1 1-140,-1-1 0,0 1-303,0-1 0,-2 0-789,1-2 0,-1 2 1369,-2 4 0,0-3 0,0 5 0,0-5 0</inkml:trace>
  <inkml:trace contextRef="#ctx0" brushRef="#br0" timeOffset="13309">15870 4074 15180,'6'-53'1639,"0"-1"0,-1 5 0,-1 3-485,-2-14-927,-2 11 496,-6 10-135,-3 8-118,-4 7-3616,-1 4 3432,2 6 354,2 3-511,3 5 26,3 2-132,3 2 291,2 2-297,5 3 3117,6 1-3134,6 4-28,7 1 28,7 2 0,7 0-1860,6 1 1883,6-2-23,4 0-6,-14-6 0,0 0-16,21 1 8,-24-3 0,0-1-89,8-3 92,-5-2 28,-5-4-303,-4-1 297,-6-2 0,-5 1 0,-5-3 12,-5 1 2562,-5-1-2540,-3-1-17,-4 0 157,-4 1-112,-4-1 33,-5 5 45,-5 1 28,-2 4 448,-5 2-397,-1 4 128,-14 8-235,8 0-44,-7 8-422,14-3 376,6 0-21,3 1-7,5 1 1,3 9-1,4-7 7,3 7-46,7-9 40,11 5-6,2-7-226,10 2 226,0-7 6,1-3-12,2-2 12,2-4-6,-2-2 0,0-5 0,-3-3 39,-2-5 400,-3-2-428,-3-3 12,-6-2-12,-2-2 62,-6-14-34,-3 7-11,-6-10 11,-5 12 11,-4 1-10,-5 3 44,-3 4-6,-3 3 12,-2 5-12,-2 4-11,-2 4-16,1 2-12,2 4-6,0 2-5,4 6-149,0 3 115,3 4 6,2 4-11,1 4 11,2 3-6,2 4 1,3 2-90,-1 25-23,6-11-168,2-1 1,1 0-3526,6 12 3413,-2-19 0,3-1-857,11 12 818,6-18 0,1-2 0,-5-1 0,17 6 0</inkml:trace>
  <inkml:trace contextRef="#ctx0" brushRef="#br0" timeOffset="14082">17133 3689 24250,'-10'-37'369,"1"0"1,-7-23-163,14 55 657,1 1-707,-1 1 231,1 0-58,-1 0-128,1 1-113,-1-1 425,1 1-469,0 1 28,0 0-68,-1 7 1,-1 2-17,-4 18 22,-3 6 0,0 1-11,-1 0 0,5-13-11,1-1 11,0-3 0,1-3 11,0-2 0,0-4 6,-1-1 5,1-3-5,-2-1 17,1-2-12,-2 0 45,-2-5-44,3 0-1,-2-5-11,5 1-11,1-1-5,1-1-1,1-2 1,3 1-1,1-4 0,4 1-5,2-4 22,3 0-22,2-3 6,1 1 5,1 0-17,-1 3 22,-2 0 1,-2 4 5,0-4-11,-4 7 6,-1-3-1,-4 8 7,-2 1-1,0 2-6,-1 0 18,1 2-12,-3 8-11,-2 1 17,-2 9-12,-2 1-5,-2 5 6,-10 19-6,3-7 0,-8 14 0,5-12-1074,0 0 1057,-2 2-3060,1 1 3010,-1 2-402,1 0 312,1-1-73,1-2-39,3-3-22,2-6-280,-2 0 285,5-13 18,-2-2 667,4-12-601,1-5 3293,1-5-3136,1-14 78,3 0 23,2-12 7,3 2 32,2-4 615,3-3-570,3-1-1026,4-1 1077,0 1 16,3 3 17,-2 3-6,1 4-215,-4 3 199,-1 4-17,-3 4-17,-2 4 17,-2 2-141,-1 6-32,0 7-1,-1 7 1002,4 18-1024,-1-1-6,4 12-3175,0-6 3147,2 3-230,2 0 1,1 0-191,6 11-343,-4-11 1,2 0-1938,17 9-2554,-8-15 4808,14 6 0,-25-24 1,-1-2-1</inkml:trace>
  <inkml:trace contextRef="#ctx0" brushRef="#br0" timeOffset="14475">17366 3911 27774,'48'16'240,"-5"-4"-189,-10-10-40,-5-4 0,10-3 28,4-11-27,-10 1-1,10-8-11,-17 3 11,-2-4-957,3-19 913,-9 5-1069,3-17 1096,-12 8 12,-1-4 11,-3-5-1,-2-3 7,0-1 5,0 2 22,1 1 23,0 4 33,0 18 1,0 1 17,1-15-124,-2 14 0,0 1 470,-1 2-470,-1-1 0,0 18 0,-1 7 0,0 3 0,-2 4 0,-1 6 0,-3 6-2578,-3 10 2578,-5 10-1505,-3 9 1505,-4 10-542,0 9 542,10-27 0,1 1 0,1 2 0,0 1 0,1 2 0,1 0 0,1 1 0,1 0 0,1-1 0,2 0 0,1-2 0,1 0 0,2-4 0,3 0 0,5 6 0,6-1-264,10 1 1,3-3 16,-6-5 1,2-3-458,11 0 0,0-6-282,-4-11 1599,9-2-2545,-12-10-1939,-1-5 3871,1-4 0,-13 3 0,-1 1 0</inkml:trace>
  <inkml:trace contextRef="#ctx0" brushRef="#br0" timeOffset="14648">17483 3632 20643,'-1'-3'3199,"0"1"-589,1 2-2588,69-54-2919,-32 39 2860,10-15 1,2 4-166,-1 24-619,-11 0 1,1 1-3403,21-1 4223,-15 0 0,-4 1 0,-8-1 0,-1 0 0</inkml:trace>
  <inkml:trace contextRef="#ctx0" brushRef="#br0" timeOffset="15375">19845 3577 19847,'18'-53'678,"-1"0"0,-2 6 0,-2 6-281,-5 13-94,-2 6 1148,-3 4-1267,0 5 763,-2 3-847,0 4 387,-1 3-431,0 2 1046,0 6-1096,-1 4 316,-4 24-316,-1-4-1,-3 18-499,2-9 494,0 5 11,2-1-5,3 0-6,1-1-6,14 10 1,0-15-699,26 13 699,-10-29 10,10 0-16,-10-16 17,-1-2-6,0-8 5,-1-4 7,-2-6-1,-2-3 6,-2-3 16,-3-4-22,-3-1 29,-2-1-7,-4 0 12,-2 2 11,-3 3-327,-2 4 327,-2 5-17,-3 3 6,-1 4 297,-5 4-336,-1 2 5,-1 4 0,-2 2 720,2 5-731,0 4 6,2 2-17,4 2 11,1 1 5,4 1-16,5 0-6,4-1 384,5-2-373,3-2 12,5-2 0,1-4-12,4-2 0,1-3 1,1-1-356,1-3 367,1-2-1,0-3-10,10-11 10,-12 0 1,7-10 16,-16 3-10,-3-5 7,-5-6 1,-2-2-3,-1-5-9,-1 5 0,-2 1 9,-6 9 17,-1 2-6,-2 3-6,-1 5 6,-2 3-17,0 4-16,0 1-1,1 4 468,1 1-518,1 2 0,0 1-45,0 4-33,0 3-101,0 5-129,1 4-1076,0 14-44,5-6-2840,2 10 4324,6-7 0,-5-13 0,1 0 0</inkml:trace>
  <inkml:trace contextRef="#ctx0" brushRef="#br0" timeOffset="15575">20979 3446 28671,'-17'-29'0,"3"11"0,14 37 0,1 5 0,1 2-500,0 3 392,1 1-161,0 2-128,1 0-912,1 0 435,0-3-487,1-3-1792,0-4 3061,2-1 0,-4-10 0,0-2 1</inkml:trace>
  <inkml:trace contextRef="#ctx0" brushRef="#br0" timeOffset="15761">21240 2941 25734,'-29'-40'246,"-1"0"0,3 2 1,6 11-163,15 21 120,2 3-227,2 1 30,0 2-113,2 7 51,1 1-85,2 11-3,3 2-238,3 7-230,3 5-481,1 5-1457,1 4 2549,1 9 0,-7-24 0,-1 0 0</inkml:trace>
  <inkml:trace contextRef="#ctx0" brushRef="#br0" timeOffset="16108">21383 3634 23138,'0'7'2135,"0"-2"-940,0-5-58,0 0-1036,53-62-1967,-29 36 1902,9-12 1,1 0 36,-10 13-50,0-2-23,-2-5 0,0-2 0,5-13 0,-6 8 0,-2-1-650,-2-11 650,-1-7-362,-2-4 362,-8 30 0,0-1-349,-1-1 0,-1 1 349,0 0 0,-1-1 0,0-11 0,-2 1 0,0-18 0,-2 25 0,-1 3 0,-4 0 0,-4 10 0,-1 8 1230,-5 6-1230,3 7 0,-5 6 0,3 8 0,-4 6 963,-1 7-963,-2 8-7,0 6 7,2 7 0,4 8 0,2 3 0,5-20 0,0 2 0,1 11 0,0 6 0,2-5 0,3-11 0,2-1 0,3 4 0,2 3 0,1-4-99,2-5 1,2-3-56,4 10 0,2-2-370,13 8 4,2-6-119,0-6-2795,-1-6 2414,-3-6-1627,-4-6-624,-4-7 3209,-3-4 1,-8-4 0,-1-2 0</inkml:trace>
  <inkml:trace contextRef="#ctx0" brushRef="#br0" timeOffset="16559">21498 3370 20744,'-26'-43'647,"-1"1"1,2 3 0,7 6 878,15 16-1363,1 1 378,7 2-485,4 2-34,9 0-2912,7 1 2874,6 1 10,8 0-542,7 1 525,5 0-970,-10 2 0,1 0 973,-9 2 1,0-1-4,11-2 1,-1 1-196,16-6 179,-1-2-6,-2-3 12,-2-4 1063,-5-3-1041,-4-4 11,-7-5 346,-6-3-340,-8-2 89,-7-18-22,-9 17 2672,-16-20-2336,-11 26 214,-3 4-343,0 12-34,10 10 1278,3 4-1390,3 2 898,2 1-981,2 4-7,0 4 40,0 8-22,-1 8-12,0 9-3391,0 8 3363,-2 8 12,0 5-1179,0 7 1159,2-28 0,-1 0-447,1 1 1,0 1 440,-1 0 0,-1 0-5,1 0 0,0-1-6,0-1 0,0 0-67,-1 27 70,1-6 11,3-7 0,2-6 0,1-9 2339,0-7-2176,3-6 1367,-1-11-1468,2-7 1485,1-10-1546,3-8 10,4-5 192,2-6-186,3-3 29,16-19-1000,-6 11 943,-9 15 0,1 0 0,9-6 0,2 3 0,-2 4 0,1 2-592,-1 6 592,-1 3-140,0 6 140,0 4 0,-3 5 0,0 5 0,-1 5 0,-3 8 300,1 4-300,-3 4-259,-1 4-379,-2 1-589,-3 2-2811,-2 1-5793,-2-4 9121,-4-6 0,-2-12 0,-2-6 0</inkml:trace>
  <inkml:trace contextRef="#ctx0" brushRef="#br0" timeOffset="18418">24502 3587 18506,'4'-60'1051,"0"0"0,-1 13 1,-1 4-823,1 9 1,0 2 476,-1-20-106,-9 8-354,0 3 986,-9 13-1013,-11 16-180,1 5 1,-10 5 10,5 8-5,-1 5 5,-2 5-16,0 5 283,-1 3-301,0 5-843,2 3 827,1 4 6,3 2-1010,4 1 982,5 0-1,6 0 7,7-2-12,5-3 244,8-2-238,7-5 5,9-4-33,25-3 27,-7-11-5,18-3 17,-26-12 0,-1-5-1645,19-7 1661,-17 2 1,-1-2 16,11-16-15,-1-2 38,-5-5 5,-4-3 0,-15 13 1,-2-2-1991,5-16 1968,-9 19 0,-1-1-135,4-27 225,-7 27 2002,1-16-2070,-8 37 758,-1 1-780,-4 15 3066,0 2-3083,-5 8 940,0 4-945,0 4-6,0 4-17,1 5-385,0 1 351,3 4-161,2 20-842,1-13 757,4 14-106,3-21-124,5-3-78,4-4-56,3-4-22,4-7-28,3-6 0,0-7 71,0-4-132,10-13 693,-9 0 96,7-11 73,-11 0 66,0-3 63,-1-4-236,-1 0 415,0-3 354,0-1 160,10-17-475,-7 11 339,8-10-406,-8 18-29,-2 2-32,-1 4-40,-2 3-40,-3 5 40,-1 1-207,-5 9 340,0 0-385,-6 9 5,1 3 12,-1 6-6,0 6 5,-1 6-5,0 6-5,-4 6-23,-2 5 5,-4 3-306,1-11 0,0 1 296,-5 17 2,6-19 0,0 0-8,0 6 0,4-4-486,1-7 497,2-7 28,5-5-5,1-7-1,6-6 6,1-8 11,5-5 12,4-6 10,3-4 12,3-5 106,14-17 186,-9 9-269,11-12-12,-15 16-23,0 3-22,-1 2-16,-2 4-1,-2 3 485,-2 6-496,-2 4 0,-2 4-17,-2 2 1,-2 4-1,-3 2-11,0 3-39,-1 10 0,-1-3-28,-1 7 774,-2-6-864,0 1-67,0-3-89,3 0-578,8-1 342,-1-5-78,7 0-33,-2-6 44,1-2-191,14-7 673,-8 0 128,11-7-428,-11 1 557,-1-3 52,-1-1 54,-1-1 68,-3-2 34,-1-2 28,-1 1-1,-2-2 6,-1-1-71,-1 1 65,-1 0 18,-2 2 717,3-12-746,-8 15-72,1-5-74,-9 18-55,-4 3 436,-2 2-509,-4 3 76,-3 4-109,-2 4-7,-1 5 1,-2 4 6,0 5-1,-2 4 0,2 3-5,-1 3-549,2 2 537,2 1-5,3 0 0,2 0-22,4 14-12,5-15-16,5 8 0,5-19-6,6-5 22,3-4-11,3-3 40,3-5-1,1-4 17,13-7 28,2-13-1022,-1-3 1039,-4-11 5,-14 3-160,-2-4 149,-3-3 6,-2-5-1173,-5-3 1162,-1-2 11,-3 0 0,-3 0 11,-1 4-2449,-2 3 2460,-4 5-39,-4 5 366,-5 3-354,-3 4-23,-3 5-17,-2 2 89,1 4-100,0 3 1160,3 2-1222,-3 7 3217,8 2-3318,-1 6 297,8 2-666,3 2-370,2 2-723,6 1-4575,4 0-3423,3-2 9318,1-3 0,-6-6 0,-2-3 0</inkml:trace>
  <inkml:trace contextRef="#ctx0" brushRef="#br0" timeOffset="18642">26845 2775 25623,'5'-45'623,"-1"-1"1,1 4 0,-3 10-406,-2 21-67,-2 5-67,0 2-39,-1 3-17,0 6-6,-2 5 12,0 10-23,-2 10-720,-1 9 709,-1 9-6,1 8 0,2-10 1,0 3-945,1-11 0,1 1 914,-1 14 0,-1 0-34,2-14 0,1-2-90,-1 0 0,0 0-92,0-1 0,0-1-577,1 0 1,0-2-432,-2 29-812,2-6-3440,2-6 5512,2-3 0,-1-22 0,0-4 0</inkml:trace>
  <inkml:trace contextRef="#ctx0" brushRef="#br0" timeOffset="19501">26634 3305 17426,'-12'-42'188,"0"0"1,0 3-1,6 8 2394,12 21-2565,5 0-6,7 2-16,7-2-12,7 2-6,7-2 1388,5 0-1421,4 0-20,-2-2 0,2-2 237,11-6-173,-12 4 1,-3 0 1097,-2-8-1098,-4-2-4,-3-3-530,-5-2 546,-2 0 11,-4-1 40,-4 3-179,-2-9 229,-9 11 28,-2-5 16,-7 15 90,0 3 702,-1 3-707,0 2 1904,-1 3-1971,2 2 669,-1 2-714,1 1 279,1 9-369,1 4-6,0 11-5,2 7-3376,0 5 3399,0 9-7,-2 5-16,-1 7-1699,-5 4 1690,2-29 1,-2 1-263,-6 15 0,-1 0 254,2-12 0,1 0-331,-4 9 0,1-2 331,-1 9-6,3-9 1447,4-6-1441,2-10 1775,1-5-1764,1-8-11,0-5 850,1-4-834,1-2 1307,3-5-1306,2-4-17,7-6 11,13-17-5,-3 4 443,10-14-443,-9 10 10,0 0-10,0 1 16,-2 3-10,-2 4 10,-2 2-11,-1 4-16,-3 5-1,1 1 6,-5 6 17,1 1 11,-7 4-23,1 3 18,0 2 423,1 5-446,-1 1 5,2 3-10,2 1 5,0 1 5,2 1-5,2-1 6,9 7-12,-3-8-5,8 5-369,-5-10 363,1-2 6,1-3-6,2-3 11,0-3 6,0-3-3254,-2-3 3254,-1-6 0,-2-2-6,-3-4 28,-3-1-10,-3-2-7,-4-1 266,-3 0-287,-3 2 32,-2 1-10,-3 3-6,-2 1 3403,-4 2-3408,-3 3 27,-2 2-5,0 1 5,-3 3-27,0 0 16,-1 3 0,-7 6 23,7 1-34,-6 7 5,8 1-3391,-1 5 3391,2 3 1,0 3 0,2 2-6,1 2-6,2 2 0,3 1 1,3 0 5,2 0 5,5-1-27,20 18 5,-4-19 23,16 11-12,-10-25 1,-1-6 16,2-3-11,-1-4 0,0-5 11,-2-4-11,1-5 3398,-2-3-3398,6-12 5,-9 4 1,3-9 5,-11 6-11,-2-2 0,-2-1 6,-1 0 5,0 0 11,1 1 6,0 1 0,3 2 28,7-5-5,-1 9-18,6-3 6,-4 10 12,3 3-33,8 2-18,-6 4 0,14 6 0,-16 6 0,5 6-3392,-11 5 3392,-1 3 0,-2 3-170,-3 2 170,-4 1-46,-1 1-128,-3 0-201,-4 0-2061,-10 10-7395,2-12 9307,-7 3 1,11-20-1,3-6 1</inkml:trace>
  <inkml:trace contextRef="#ctx0" brushRef="#br0" timeOffset="21041">3826 5858 29201,'0'-54'192,"0"0"1,0-1 0,-1 6-1,0 1 1,-1 13-509,-3 18-312,-4 7 286,-4 10 1181,2 7 167,-3 11-507,1 22-1941,6-2 1467,0 17-146,5-9-120,3-9 1,1 1 260,1 20-442,1-7 1,-1 3-854,-1-13 0,0 0 808,0 0 1,-1-2 300,-1-5 1,-2-3-51,-4 3 318,-11-4 182,2-15 259,-15-9-36,6-30-505,1-5 528,7-20-507,17-1 1,5-3-735,-1 17 0,1-1 647,6-24 1,2 0-75,-1 24 1,2 1 18,9-16 0,2-1 27,-6 14 1,0 1 213,6-11 1,1 3 177,7-7 17,-4 9-48,-5 8-10,-6 8-127,-4 7-57,-3 6 55,-2 5-224,-1 5 1920,1 3-1958,-1 5-125,0 4 1575,2 15-1696,-3 0 19,-2 31-552,-10-14 766,-4 17-18,-8-9 78,-4 1 115,-5 4 26,-3-7 0,-4 2 67,6-12 0,-3 0-36,-1-3 1,-3 2-1,3-5 38,4-7 1,2-3 359,-23 7 51,35-21-139,5-4-56,4 0-91,18-6 2,-1 1-72,15-3-12,14 4-301,-7 1-2490,14 2 2457,8 6 51,-12-2-1113,-5 2 0,0 0 996,8 1-217,-16-3 1,-1 0-40,14 0 1,-12-3 0,0 1-199,19-2 321,-18-1 1,-1-2-390,14-4 994,-2-6-972,1-5 382,-16 2 0,-1-2 2211,15-10-1881,-19 9 1,-1-3 94,-3-5 1,-3-1 59,0-7 38,4-17 40,-21 30 795,-5 5-784,-3 3 363,-5 4-335,-5 4 1571,-1 3-1549,-4 2 491,0 2-356,-11 8-258,8 0-33,-8 7-29,13-4-3413,2 2 3368,3-2-4,4 1-18,4 2-11,2-4 12,6 2-7,3-6 74,25-2-51,-7-3-28,20-4 3075,-15-6-3081,0-2-10,1-4 16,-4 0-6,-1-3 1,-5 0 22,-4-3-17,-3 1 62,-3-21-28,-4 15-12,-5-14 7,-4 22 10,-4 2-16,-2 2-1,-2 5-5,-3 2 23,-2 4-12,-3 1 0,0 4 0,-3 2-22,0 4 5,1 4-5,1 2-17,2 4 6,2 3-17,4 2-3063,3 5 3079,4 3-10,3 2-328,2 4 293,2 1-21,4 2-51,3-1-56,6 2-79,4-3-133,5-1-164,4-2-246,3-5-319,7-5-1089,4-7-323,7-8-1903,5-7 4424,-20-7 0,-2-1 0,4 1 0,-1-5 0</inkml:trace>
  <inkml:trace contextRef="#ctx0" brushRef="#br0" timeOffset="21370">5495 5679 14423,'20'-41'1151,"1"-1"0,0 0 0,7-14 1,-5 5-43,-6 1-169,-9 9 1144,-5 7-1473,-9 8-135,-5 7 151,-20 9-403,3 10-61,-13 9-40,10 9 23,-12 27-102,12-3-672,12-12 1,2 2 655,-3 23-17,12-25 1,2 2 2,-1 2 0,2 1-9,0 3 1,0 1 2,1 2 1,-1 2-15,1 1 1,-1 1-4,1 3 1,-1 1-4,0 2 1,-1 3-62,-1 0 0,0 3 1,-1-1-25,2-12 0,1-2 0,-3 6-683,0 0 1,-2 7-1,-2 3 1,0 1 0,1-3-1,0-8-658,-1 4 1,0-7-1,-1 5 713,1-3 0,-2 6 1,0 1-1,-1-5 0,1-8-793,-6 0 0,0-8 529,0-2 1,-1-2 1433,-19 14 2373,-7-15-1228,16-21-240,-1-17-157,19-20 1,5-14-798,4-13 181,3 24 0,1-1-59,1-5 1,2 0-66,0-3 1,0 0-57,3-2 1,0-1-250,1 1 0,0 1 137,1 1 1,0 1-56,0 3 0,0 1 343,0 3 0,1 1-354,8-24-79,2 8-51,-1 7-33,4 7-45,16-6-72,-5 12-46,14-6-384,-6 13 161,3 0-225,5-1-383,2 0-1062,5-2 2000,-24 11 0,-1 1 0,3-1 0,-1 0 0</inkml:trace>
  <inkml:trace contextRef="#ctx0" brushRef="#br0" timeOffset="21533">6053 6010 28602,'-29'-42'-605,"-3"14"0,17 38 1,-1 1-1</inkml:trace>
  <inkml:trace contextRef="#ctx0" brushRef="#br0" timeOffset="24101">8384 7271 18364,'2'-8'2229,"0"2"-1383,-2 6 383,0 0 766,20-71-1377,-17 47-414,6-16 1,-4 3 68,-16 27 74,-5 4 138,-5 3 82,-5 6-86,-6 5-856,-4 7 848,-5 6-554,-4 7 545,-3 6-1256,23-15 1,0 1 925,0 2 0,-1 0-67,1 2 0,0 0-395,0 1 0,0 3 289,-8 11 1,0 5-61,1 4 0,0 0-486,0 1 1,2-1 359,4-1 0,3-2 16,9-14 1,1-2-361,-6 27 19,6-7 28,6-6 23,11-7-95,8-5 184,10-6 1399,9-5-1122,8-5 155,9-4-16,6-7-760,6-2 759,2-7 12,1-3-582,-4-7 604,-5-2 6,-6-3-795,-7-2 806,-6-1-139,-6 0 167,-6-1 1036,-5-1-1036,-6 1 1693,-4-1-1699,-5 1-767,-4 3 750,-4 0 616,-4 4-604,-14-6-23,4 7 45,-7-4 12,9 8-1,4-1 6,3 1-28,3-1-22,4 1 233,4-4-273,3 4 3409,9-5-3420,-1 10-11,6-1 0,-2 5 28,1 2-16,1 0 10,17 11-16,-13-1-1,12 9-5,-17-2-5,9 13-12,-5-5 6,7 8-12,-7-7-5,-1 1-1344,1 2 1327,-2 0-78,0 0-50,-2 1-68,-2-1-129,-3-2-72,-2-1-174,-4-1-197,-1-3-1505,-2 3 413,0-10-2828,1 0-3870,1-11 8603,0-2 0,-2-1 0,-2 0 0</inkml:trace>
  <inkml:trace contextRef="#ctx0" brushRef="#br0" timeOffset="24734">9123 7631 25370,'-42'3'69,"0"0"0,3 0 0,8 4-29,17 13 351,2 2-397,1 0 12,3 1 120,1 8-132,3-7 0,5 7 6,6-11 75,5-3-69,6-2-1,5-3 1,5-4 193,4-4-188,3-2-5,1-6 16,1-2-561,-3-5 584,-2-4-28,-3-2 5,-5-2 45,0-11-11,-10 8 0,-1-7 0,-9 11-11,-4 0 11,-5 2-6,-3 0 1,-6 2-18,-4 0 18,-14-5-18,5 6 18,-9-3-6,12 6 11,3 1-6,3 0 73,2-2-72,7 3-23,1-3 516,6 5-538,2 0-23,2 0 6,3-1-12,11-2 12,2 3 22,10-1-22,-2 3-6,1 2 1,3 1-7,0 1 6,16 2 6,-9 1-661,11 3 661,-13-1-17,0 2 0,0-1 0,-1 2-22,-2 1 5,-1 1-28,8 7 6,-4 4 39,-4 2 22,-11 13 6,-15-11 6,-5 7-1,-6-7-5,-9 9 6,4-8 350,-4 6-362,10-12-5,3 2 0,13-5 11,2-3 33,36-14-21,-17-8-647,22-8 658,-21 1 5,-2-2 56,7-9-34,-12 6 28,1-8-98,-15 8 81,-4-3-16,-5-1-6,-1-4 45,-12-11-39,0 8-452,-11-7 435,1 14 0,-4 4-6,-1 3 594,-1 3-605,-2 4-11,1 3 354,0 4-337,-10 2-62,10 5-50,-6 1-113,15 5-1080,-5 9-728,8-2 2016,-3 10 0,13-16 0,0 1 0</inkml:trace>
  <inkml:trace contextRef="#ctx0" brushRef="#br0" timeOffset="25367">10726 7652 10260,'1'-9'3389,"0"1"-714,-1 8-2065,-4-74-72,-2 43 431,1-14 1,-2 2-511,-8 17 635,-3 4-763,-2 5-51,-3 4-275,-3 5 197,-1 4-78,-19 6-12,10 4-28,-13 5-34,14 3-16,0 3-18,2 2 1,1 2 0,-8 8 2,9-6 1,2 1-3,5 3 0,4-1-43,6-2 26,5-2 166,5-3-127,6 2 28,6-9 3090,8 0-3051,7-9-11,7-3 107,25-12-96,-10 0-39,-15 1 1,0-1 16,9-7 40,-4-2 32,-5 2 12,-5-1 97,-6 2-13,1-5-84,-7 4-90,-2 2-16,-7 7-17,-3 7-34,-1 2-17,0 5 851,1 4-839,1 8-6,0 5-12,2 7 1,-1 24 5,-1-19 1,-2 1-831,0 2 1,-1-1 827,-2 2 0,-1-1-4,-8 18-32,-4 4-1058,-3 2 1043,9-29 1,-2 3-124,-6 16 0,0 1 50,4-12 1,0 0-1060,-5 14 0,1-2 1056,5-17 1,0-2-37,-5 7 1,0-2 63,-8 9 85,-6-1 712,15-34-707,2-12 6,3-10 0,2-11 620,2-10-592,3-9-39,1-8-76,5 8 0,2-2-56,1 9 0,1-1-324,3-11 0,2-1-192,1 14 1,3 0 669,13-17 0,2 2 0,-4 4 0,-5 14 0,0 0 0</inkml:trace>
  <inkml:trace contextRef="#ctx0" brushRef="#br0" timeOffset="25751">10919 7906 21823,'33'-29'85,"0"1"0,0-1 1,13-10-1,-7 2 19,-17 10 0,-4 0-37,11-19-37,-10 14 1,-1-2 31,5-20-6,-2-5-369,-10 27 1,-2 0 346,0-1 0,0-1-20,0 0 0,-1-1-6,-1 0 0,0 0 3,-1 0 1,0 0 182,-2 1 1,0 0-179,-1 2 1,0 0 388,-1-27-372,-2 7 23,-6 18 0,-1 3-5,-5-3-29,-12-5 936,5 34-936,-1 6-5,-1 5 11,-2 6-11,0 8 811,1 5-800,1 9 17,1 7-39,2 9-430,0 9 421,10-28 0,0 2-5,1 1 0,0 1-1,1 0 1,1 3-20,0 15 0,3 1-6,1-13 1,1 0 2,1 12 0,4-2 0,1-17 0,2-2-19,2 0 0,2-2 463,16 25-623,-3-23 0,2-1-154,16 11-205,-13-18 0,0-3-384,13-1-772,1-7-2997,0-5 4722,4-5 0,-22-3 0,-2 0 0</inkml:trace>
  <inkml:trace contextRef="#ctx0" brushRef="#br0" timeOffset="26102">11817 7563 18880,'-4'-1'5359,"0"0"-1438,4 1-3893,-50-37 0,37 28-22,-38-26 5,49 38-6,-1 3-10,-1 4 10,0 2-5,2 0 17,1 2 0,5-2 5,4 0 1,8-1-1,5-3 6,6-3-17,6-2 23,17-6-23,-10-2 6,11-5-1608,-20-1 1602,-3-3 17,-5 0-1002,-3-3 1014,-6-1-45,-4-2 33,-4-1-4,-3 0-24,-5-1 0,-4 2 0,-4 1 0,-5 4 0,-4 2 0,-3 5 0,-4 2 0,-1 4 0,-3 2 0,1 5 0,1 2 0,2 4 0,3 2 0,3 2 0,2 3 0,0 2 0,4 3 0,-1 2 0,4 3 0,1 1-181,4 16-110,7-9-314,9 12-1084,9-15-4954,10 1 6643,14 3 0,-20-18 0,3-1 0</inkml:trace>
  <inkml:trace contextRef="#ctx0" brushRef="#br0" timeOffset="27600">11486 8530 20173,'-23'-50'1159,"-1"0"1,2 3-1,4 12-1052,11 28-85,0 2-22,4 8 17,1 5 22,0 7 17,1 9 51,0 6-662,1 8 695,5 7-17,3 6 0,8 5 1,5 3-60,-8-30 0,1 0 70,12 12 1,2-2-779,-5-9 0,2-1 697,9 7 1,2-1-10,-6-13 1,0-1-11,3-1 0,2-1-3,2-1 0,0-2-854,4 1 1,0-2 836,1-2 0,1 0-9,1-1 1,0-1-1,1-2 1,0 0-9,-1-2 1,1-1-1,-1-1 0,-1-1 14,-1-1 1,0-2-10,-1 1 1,-1-1 5,-2-2 1,0-2 2,12-2 0,-2-3 9,-13 2 0,-1-2 8,8-3 0,-3-1 61,3-7-1045,-7-2 1085,-10-1 394,-7-2-361,-8 1 6,-5-1-5,-6 1 5,-6 2-28,-5 2-39,-7 0 993,-4 4-954,-21-3-50,7 7 1349,-13-1-1360,15 8 1578,3 2-1607,3 1-22,5 2 6,2 3 11,4 2-29,3 5-4,2 3-7,2 4-10,0 4 10,2 4 6,1 1-11,2 15 0,2-9-138,2 10 116,3-13 5,2 1-11,3-1-22,1-1-29,0 0-66,-1-1-34,-1 0-449,-3 14 18,-5-9-3825,-5 11 744,-7-11-6140,-2-3 9341,1-4 1,7-13 0,4-5-1</inkml:trace>
  <inkml:trace contextRef="#ctx0" brushRef="#br0" timeOffset="28042">13738 9755 11446,'0'-8'6346,"0"0"-4799,0 8-271,1-70 1441,-5 24-2758,3 4 1,-2 1 516,-4 9-128,-1 24-211,-1 5 54,-3 1-35,-2 7-4,-6 3-6,-4 9-23,-6 5-1162,-3 6 1112,-3 4-1,0 2-33,13-9 1,0 1-18,-7 15-16,-2 13-12,20-15 12,6-2-23,7 0-28,8-2-39,7-1-67,9-3-498,9-1 99,9-2-508,9-3-3442,7-3 1027,-27-12 1,2-1 3472,6 1 0,-1-2 0,3 1 0,-1-1 0</inkml:trace>
  <inkml:trace contextRef="#ctx0" brushRef="#br0" timeOffset="28583">14251 9992 16437,'0'-4'5125,"0"1"-1652,0 3-3075,-63-20-2641,39 14 2374,-13-4 1,1 1 81,19 11 719,3 1-809,4-1 377,3 0-438,4 0-6,2-2 56,0 1 1348,5-2-1370,2-2-12,7-3-27,6-4-18,7-3-5,6-5-544,20-16 533,-9 6-9,-16 8 0,0-2 9,-1-4 0,-2 0 11,12-20-13,-14 10 0,1-6 0,-3 2-1508,-4 6 0,-1-1 1501,8-22 1,-2 1-1,-10 23 1,-3 3 2,1-1 0,-1 0-11,6-26-420,-2 4 454,-2 6-17,-4 8 5,-3 8 12,-2 9-12,-1 7 6,0 6 337,-1 5-354,-6 7 2964,-1 5-2947,-8 9-22,1 7-6,-4 9 0,-2 5-851,-1 8 874,0 5-29,2 4 12,3 3-18,1 2-4,4 3 21,2-3-10,4 0-1,4-21 0,1-1-5,4 16 2,0-21 1,2-1-8,9 5-7,3-5-730,6-6 742,4-5 17,4-7-6,4-5-450,20-9 439,-12-8 19,-6-2 0,2-6-11,-3-8 1,-2-3 7,-5 5 1,-2-1-295,3-5 1,-6-1 299,-4-4 1186,-3 0-1158,1-9 1,-6 13 769,-2-4-669,-6 14 442,-3 9-520,-1 0 786,-2 8-832,0 2-16,-2 3 0,-4 11-16,3 1 16,-5 9-6,3-2-22,-2 13 6,3-6-29,1 9-10,4-11-74,0-1-83,4 0-101,2-2-208,5 0-324,3-2-690,3-2-4228,1-2 5769,4-1 0,-10-9 0,-1-2 0</inkml:trace>
  <inkml:trace contextRef="#ctx0" brushRef="#br0" timeOffset="28773">15327 9193 19769,'-44'28'-2498,"20"8"2172,43 7-3573,8 0-4699,-7-15 8598,-2-4 0,-8-11 0,-4-6 0</inkml:trace>
  <inkml:trace contextRef="#ctx0" brushRef="#br0" timeOffset="28984">15694 9528 20591,'-43'-24'162,"0"-1"0,4 3 1,5 9 1703,10 21-1793,-4 7-11,-2 4 44,-18 15-72,13-6 117,-10 10-156,19-11-6,5 0 543,5-2-549,6 0-11,6-2 28,4-2-11,7 0 11,6-2-95,20 4-62,-1-7 1334,16 0-1765,-5-8-1103,5-5-3193,6-1 4625,-21-3 0,-2 1 0,4-1 0,-1 0 1</inkml:trace>
  <inkml:trace contextRef="#ctx0" brushRef="#br0" timeOffset="29217">16378 9196 22533,'13'-41'590,"1"0"0,-2 3 0,-3 9-4303,-8 20 3993,-1 3 1374,-1 2-1536,-1 3 918,-6 7-1003,-2 3 12,-6 10 199,-1 5-205,-4 7-5,-2 5-6,-1 5-28,1 4 2528,2 3-2534,2 2-5,3 2 0,4 1-11,1-1-29,4-2-55,1-3-79,4-4-84,1-3-1009,10 9 320,0-15-2812,21 10 3024,-5-26 1,-2-3-1,-9-12 1</inkml:trace>
  <inkml:trace contextRef="#ctx0" brushRef="#br0" timeOffset="29503">16765 9350 14471,'0'-3'5646,"0"0"-538,0 3-4928,-72-37-2135,39 32 2039,-19-11 0,-2 6-974,16 23 935,-12 7 5,16-1 301,-12 13-273,1 5-22,3 1-5,10-2 5,18-10-61,4 6 44,5-7 12,7 5-6,6-11-6,8-2 0,8 0-11,6-1-17,1-6 0,2-1-22,22 4-76,-16-5 1,2-1 58,21 1 0,-29-5 0,-1 0-127,1-1 1,0-1 56,-1 0 0,1 0-56,0-1 0,-1 1-765,32-1 202,-1 0-481,-4-2-1704,-1 1-6379,-8-1 8753,-10 0 1,-20 1-1,-8 1 1</inkml:trace>
  <inkml:trace contextRef="#ctx0" brushRef="#br0" timeOffset="29884">12342 10555 19680,'-54'15'61,"1"0"1,7-3 0,12 2 45,25-1 72,22-2 67,16-2-2859,18-1 2814,-17-5 1,3-1 10,6-1 1,5 0 74,8-3 1,8-1 0,-1 0-1016,-8 0 0,0 0 0,3-1 796,1 0 1,5-1 0,1-1 0,-3 1-248,-6 1 1,-2-1-1,0 0 1,2 0 208,3 0 1,2-1 0,0 1 0,1 0-330,3-1 1,1 0 0,1 0 0,0 1 311,-11 0 1,1 0-1,0 1 1,1-1-1,0 0-114,1 0 1,1 0 0,-1 0 0,2 0 0,-1-1 107,1 1 1,1 0 0,0 0 0,0-1 0,0 1-4,1-1 1,0 0-1,0 1 1,0-1-1,0 0-2,-2 0 0,0 0 1,1 0-1,2-1 0,5 0-4,-10 0 1,3 0 0,4 0 0,3-1 0,0-1 0,-1 1-1,-1 0 1,-2 1 0,-5 0-2,6-1 0,-5 1 0,-2 0 1,0 0-1,2 0 0,4-1 1,-6 2 1,3-2 0,3 0 0,1 0 0,1 0 0,-2 1-1,-2-1 1,-4 1 0,-5 1-8,17-2 1,-7 0 0,-2 1 0,3 0-12,-2 1 1,2-1 0,0 1 0,-1 0 0,-4 0-6,-4 0 0,-3 1 0,-1 0 0,2-1 23,6 1 0,2-1 0,-2 0 0,-7 1-264,4 0 0,-8 0-238,-11 1 1,-4 0 503,9-2 0,-23 3 0,-10 1 0</inkml:trace>
  <inkml:trace contextRef="#ctx0" brushRef="#br0" timeOffset="32825">6393 11767 18806,'0'-4'3384,"0"1"-1424,0 3-1910,1-13 34,-4 17 28,-1-7-5,-7 22 5,-6 5-6,-5 4-3420,-9 5 3393,-6 3-18,-8 4-385,19-19 0,-1 1 352,-1 1 0,-2-1 3,-1 2 0,-1-1-6,-1 0 0,0 0 8,0 0 1,0-1-917,1-2 0,1-1 908,3-1 1,1-2 19,-17 13-28,12-6-11,13-4-1,10-2 2141,13-3-2123,8 0-1632,13-2 1615,8-2-6,9 0 1466,7-4-1505,7-2-745,5-1 716,-29-2 1,1 0-51,0 0 1,0-1-88,1 0 1,1 0-227,0-1 0,0-1-620,-1 0 1,1 0 1050,6-3 0,-4 0 0,3 0 0,-1-1 0</inkml:trace>
  <inkml:trace contextRef="#ctx0" brushRef="#br0" timeOffset="33751">7399 12289 18397,'22'-50'1579,"1"1"1,-3 3 0,-5 7-1053,-13 8-2081,-4 0 1923,-2 1-66,-3 1-40,-3 1-34,-2 1 603,-2 2-636,-1 2-11,-2 4-34,-1 2-22,-3 5-40,-1 3-22,-3 5 12,-20 6-46,6 7-579,-16 8 557,12 5-2739,-1 5 2739,1 4 0,3 4-335,3 3 313,7 3 5,5 2 6,6 1 6,6 0-6,7-3-12,5-2 12,16 7 0,2-14 6,16 3 0,0-17 38,27-5 18,-10-6 73,-17-5 0,0-3-35,12-7 46,-4-5 16,-5-5 18,-4-4 21,-4-2-16,-3-2 0,-5-2-17,-1 0-11,-4 0 2574,-2 0-2603,-3 1 1,-1 2 1489,0-2-1618,-4 12 0,0-1 0,-3 12 0,-2 2 628,0 9-628,0 2 0,0 10 0,1 3 0,0 4 0,1 2 0,0 1 0,1 1-695,1 1 343,3 1-264,2 2-532,3 2-1905,2 1 3053,4 5 0,-9-20 0,1 0 0</inkml:trace>
  <inkml:trace contextRef="#ctx0" brushRef="#br0" timeOffset="35966">4925 10006 19994,'-55'-18'1103,"0"0"1,4 2-1,12 3-784,28 9-123,3 1-145,5 2 16,2 0 252,20 4-78,1 0 0,25 2-612,4 0 558,-2-1 1,7 1-1140,-9 0 0,1 0 0,1 0 1004,1 1 0,1 0 0,0 1-11,4 0 0,1 1 1,-3 1 28,8 3 0,-1 2-14,3 1 0,0 2-1095,-1 2 0,-1 1 1078,0 2 1,0 2-21,-3 2 1,-1 1-726,-3 2 0,-1 1 711,-4-1 1,1 5-198,-3 6 1,2 5 0,-5-2 188,-3-4 1,-1 3-4,1 7 0,2 5 1,-8-6 2,-14-14 0,-3-3-8,3 8 0,-3 1 428,-4 7 0,-4-2-781,-2 14 117,-3-19 1,-3-2 879,-7-7-3070,-3-15 2437,0-3 0,5-6 0,-1-2 0</inkml:trace>
  <inkml:trace contextRef="#ctx0" brushRef="#br0" timeOffset="36583">4978 9908 21286,'-11'-39'472,"0"-1"0,2 3 1,1 10 663,4 24-951,0 1 203,1 1-349,-3 5 123,0 2-117,-4 6-28,-2 5-1,-3 3-4,-2 5 11,-1 3-17,-1 2-1240,-1 2 1256,-1 1-28,-1 1-262,-1 0 307,-2-2 6,-4-1 73,-19 10-62,9-13-713,-13 5 780,17-17 34,5-5 56,5-5 355,6-3-367,6-7 1097,5-3-1034,12-31-180,6 9-478,12-25 478,4 19 23,5-3-18,5 0-560,2 1 577,2 4-38,-1 2-99,-1 5 110,11-3-46,-13 11-10,9 0-18,-13 11 18,14 4-139,-8 2 111,12 4-29,-13 3-61,2 4-73,1 4-162,2 2-309,1 2-571,0 2-1604,-1 1-7017,-4 0 9822,-8-3 1,-14-8 0,-8-4 0</inkml:trace>
  <inkml:trace contextRef="#ctx0" brushRef="#br0" timeOffset="37466">1376 9219 20173,'-16'-51'920,"1"-1"1,0 5 0,3 7-249,5 11-73,1 7-101,1 5-83,0 5-96,2 5-106,-1 3-95,2 3-85,-1 0-44,2 3 6,0 3 5,-1 6 11,1 6 6,0 8 5,-1 24-11,2-6-192,-1 19 226,1-16-558,2 3 530,1-2-6,3 0-11,0-4 12,1-3-1248,0-4 1247,1-5-59,1 7 82,-5-18 213,2 3-90,-6-19 603,0-3-676,0-11-39,0 0-11,-3-10 11,0-2 16,-4-2-33,1-5 0,-4-2 1330,2-4-1330,-3-2-6,1-3 12,0-1-677,1-2 682,3 2 23,1 2 5,3 3 6,1 5-12,1 4 12,0 4-11,1 4 33,0-3-62,1 7 1,0-4 0,-2 9-1,0-1 776,0 0-797,0-2 16,0 0 5,0-2-16,0-1 11,0-1-28,1 0 11,0 0-11,2 1 0,0 2-11,2 2 0,0 2 11,2 2-11,6 2-6,-2 4 6,5 3 5,-1 4 40,11 11-18,-3-1-21,8 9 5,-5-4-593,1 2 582,3 0-1,3 2-27,5-1-50,4 1-23,5-1-34,5-1-100,5-1-90,2-1 98,-28-10 0,0-1-423,29 10-1209,-22-6 1,-1 1-47,14 8-2452,4 7 4093,-32-7 1,-12-10 0,-5-1 0</inkml:trace>
  <inkml:trace contextRef="#ctx0" brushRef="#br0" timeOffset="38001">1399 9354 21626,'-44'-28'595,"1"-1"1,-1-1 0,12 1-439,28 8-124,4-5-33,20 4-33,9 4-1224,11-3 1170,-2 5 0,2-1-285,-6 4 0,1-1 263,12-3 0,3-1-1038,2 1 0,-1 1 968,-13 4 0,1 1-216,19-7 0,-2 1-63,1 0 301,-24 7 0,-3-1-56,2-1 605,3-9-330,-17 7 55,1-6 46,-16 10 77,-1 0 810,-1 2-635,0 0 2781,-1 2-2714,0 1 291,0 1-358,-1 1 268,-3 0-118,0 1-228,-1 0-253,3 2-62,0 1 1,2 1-12,-2 2-11,2 3 17,-1 4-17,0 4 5,1 3-10,0 3 16,3 2 17,2 1-17,3 0-50,13 20 39,-6-18 6,9 14-12,-11-23 6,-2-3-11,-1-3 72,1-2 18,-5-5-1,0-1 17,-5-6-33,-1-4-17,1-4 16,-1-2 113,1-12-68,-1 4 12,0-6 11,0 5-12,0 2 29,1-1-6,2 1 50,4-5-134,0 7-28,3-1-16,2 5-1,-2 5-11,4 0 11,-3 6 0,3 0-22,1 2-6,3 1-50,13 4-6,-6 0-307,9 6 156,-10-1-151,0 2-219,0 0-392,-2 3-912,0 0 1898,2 3 0,-11-8 0,-1 1 0</inkml:trace>
  <inkml:trace contextRef="#ctx0" brushRef="#br0" timeOffset="39024">3224 8539 22156,'-4'-3'2436,"0"1"-1646,4 2-622,-59-11-5,31 13 10,-25 2 1,-1 5-112,15 10-619,7-2 1,2 1 567,1 4 0,3 3-11,-2 28-5,14-17 255,0 22-317,18-15-6,3-12-157,18 16-139,10-18 116,3-2-598,23-11-231,-20-12 155,-2-8 0,1-2-866,10-7 1303,-17 2 0,0-2-333,11-10-777,-1-3 1298,-3-2-412,-4-4 775,-4-1 90,-6-3-1895,-5 0 2074,-6-2 584,-6-20 26,-4 12-408,-5-15-1242,-5 17 1220,-2-1 28,0 12 0,-2 0 141,-4-16-399,4 19 0,-1-1 784,-9-22-571,3 16 1356,-2-7-1434,6 21 395,2 3-497,2 5 2843,0 3-2943,4 5 468,0 3-619,2 2 940,1 2-1013,1 4 30,1 3-13,3 8 0,3 9-6,12 28 11,-2-4-1005,-4-13 0,-1 1 1000,9 23-9,-11-28 0,0 0-3,1 2 1,-1-1 2,0 0 0,0 2-374,2 12 0,-1 0 368,-2-12 1,-1 0-413,2 7 1,0-1 426,3 6-18,0-10-465,-2-7 471,-1-9 1503,-1-4-1486,-3-7 764,-1-4-742,-2-3 1039,0-2-1039,-2-6 691,2-3-685,1-16-22,-1 3 22,1-12 6,-2 6-11,1-1-467,-1-2 456,2 2-1,0 1 6,2 1 6,0 2 5,6-5-39,-3 8 0,6-3 11,2 8-11,-1 6 0,3 0-11,-3 8-6,-1 2 17,2 1 421,-1 3-449,2 3-5,0 4-46,0 3-10,0 2-23,0 1-56,-2 2-40,1 0-100,0-1-672,9 6 269,-6-8-146,7 2-168,-6-10-145,1-3-41,1-3 131,3-4 279,-2-2 352,3-6 315,-2-3-473,0-2 882,-3-1 173,-1-3 163,-4 0 100,-2 0 67,-4-1 1,-3 1-45,-4 0-57,-2 2-72,-1 1-84,-3 2-95,-2 3-73,-3 2 629,-3 4-775,-2 3-17,-3 1-5,-2 7-22,-3 2-29,1 6-16,-2 3 16,-4 10-78,8-5-17,-3 9-39,11-8 17,4 1-17,2 0 11,1 0-11,4-1-11,2-1-62,11 6 51,1-9-17,10 3-12,-3-11-44,17-3 33,-7-4-717,12-4 745,-15-4 23,0-3 22,-4-4 17,-3-1 0,-4-3 0,-4-2 90,-5-13-34,-4 6-578,-6-11 567,-6 9-6,-5-2-16,-4-1 16,-1-1 0,-3 2 6,-1 2 5,-1 4-286,-1 2 275,-1 5-5,1 1-18,-1 6 651,4 1-667,1 3 0,5 2-17,4 1 515,3 1-576,2 1 323,3 0-334,-1 2-8,2 1-43,0 4-285,7 9 105,0-4-156,9 6-207,1-6-297,4 0-454,4-1-846,1-2-3001,2 0 5253,4-2 0,-15-3 0,-1-1 0</inkml:trace>
  <inkml:trace contextRef="#ctx0" brushRef="#br0" timeOffset="39345">4528 8315 16124,'0'-5'5667,"0"0"-379,0 5-5271,9-54 0,0 43-17,11-38 17,-1 60-12,18 13-10,-6-2-2441,12 11 2429,-11-7-17,-1 3-10,1 0-18,-2 2 253,0 1-331,-4 1-39,-3-1-28,-5 1 28,-7-2 39,-5-3 61,-6-3 79,-23 5 56,6-17 28,-17 3 28,13-20 23,1-3 27,2-7 28,1-4-10,4-5 4,2-3 1521,5-6-1565,3-3 11,5-5 0,5-2-5,6-3-6,7-1-34,-1 14 0,2 0-682,14-15 590,-10 17 0,1 1 9,15-7-3024,2 3 3001,3 3 6,1 4-132,-1 3 70,1 3-400,-2 4 215,-3 4-201,-3 3-275,-7 4-341,-6 2-5497,-10 6-2989,-10 1 9544,-7 2 0,-3-2 0,1-1 0</inkml:trace>
  <inkml:trace contextRef="#ctx0" brushRef="#br0" timeOffset="40183">1380 10090 21834,'38'-30'107,"-1"1"1,0-1-1,-2 3 1,-1 0 0,0 5-13,11 0 0,-1 5-62,-10 2 1,2 1-17,5-3 0,3 0 0,-4 1-648,-2 1 1,-2 2 616,11-4 0,0 0-1301,-16 6 0,-2 1 1242,28-9-59,-23 8 1,-1 0-1099,15-3 788,4-1-114,-27 9-329,-5 3 289,-8 2-966,-4 3 893,-5 2-9162,-11 7 9723,2-2 1,-3 1-1,6-8 1</inkml:trace>
  <inkml:trace contextRef="#ctx0" brushRef="#br0" timeOffset="40382">2098 9846 11273,'-3'0'7443,"0"1"-1124,3-1-6235,-37 2-40,27 8 12,-30 8 23,39 10-423,-1 7 407,1 6-13,0 6-28,0 4-960,1 4 893,0 2-51,2 3-72,1-2-230,2-17 1,3 1-693,2-2 1,2-1-87,0-1 0,2-2-1390,1-6 1,1-3 2565,13 3 0,-14-15 0,1-2 0</inkml:trace>
  <inkml:trace contextRef="#ctx0" brushRef="#br0" timeOffset="41283">2710 10070 22884,'-25'-40'577,"1"0"0,1 2 0,0 13-258,-19 37-2266,7 3 2065,-10 9-1,13 1 2,1 2-30,3 3 1,1 2-45,4 4-6,8-3 0,2 2-22,0 9-17,4-10 0,3-3 6,8-2 539,5-3-534,4-5 0,6-3-22,4-5 0,15-5 22,-7-6-132,12-7 143,-11-6 0,0-7 46,13-19-12,-12 6 16,8-13 29,-17 11 22,-4-2 118,-2-16-146,-7 13 12,-3-12 5,-5 20 11,-2 2 22,-1 5-21,-2 3 1021,-2 6-1039,0 4-33,-2 3 40,0 3-91,0 2-5,-2 2 556,-2 9-573,2 0-11,-2 8-12,6 1 12,1 2-34,2 2-5,2 0-12,2 2-39,4-1-386,20 19 213,-6-16-51,17 12-1542,-10-21 1334,4-4-2990,3-4 2851,3-3 6,3-4-272,1-5 428,2-4 173,-1-5 52,15-16 307,-12 3 3,-18 7 1,0 0 69,8-12 50,-4 2 57,-4-3 62,-5 1 44,-4-1 17,-5 0 11,-4 1 16,-2 0 29,-4 2 454,-2-10-23,-8 6-464,0 2 843,-8 10-955,4 11-68,-3 5 3137,0 1-3221,-2 4 565,1 4-593,-7 11-44,6 0-7,-3 10-5,8-4-5,4 4 5,1 2 0,3 3 0,2 1-12,2 20-478,3-13 490,2 13-11,3-21 5,2-1 1,1-5-57,3-4 51,0-4 22,0-4-5,-1-5 5,-2-3 11,0-3 12,-3-4 11,1-4 505,-1-5-478,0-6 9,0-2 20,0-2 106,2-12-381,-3 8 286,1-6-17,-2 11-27,-2 4-1,0 1-11,-1 3-34,-1 4-5,0 4 5,0 2 286,0 5-269,7 22-22,-2-3-262,5 22 257,-5-8-1676,-1 5 1664,-1 5-5,-3 6-12,-1 5 17,-1-25 0,-2 0-14,0 2 0,-1 2-12,-1 2 1,-1 1-31,-1 2 0,0 1-48,-1 0 1,-1 4-397,-4 9 0,-2 7 0,1-5 127,0-2 1,-1 0-761,0 0 1,-2 5 0,1-9 927,3-12 1,0-5 75,-10 23-40,2-16 365,4-17 173,4-14-151,2-14 28,2-10 24,0-13-1086,1-9 1085,1-10-11,2-7 5,2-8-143,3 27 1,1 0-112,1-3 0,1 0 83,2-1 1,2-1-23,1 2 0,2-2 28,9-13 0,1 0-440,-4 13 0,1 1 373,6-9 0,2 2 2,-8 15 1,1 2-9,1 1 0,-1 1-14,1 1 1,0 0 4,19-22-10,0 4-6,-1 3 1488,-2 4-1746,10-3-145,-17 14-381,4 2-9047,-22 19 9307,-5 5 1,-4 2-1,-2 0 1</inkml:trace>
  <inkml:trace contextRef="#ctx0" brushRef="#br0" timeOffset="46724">9037 12074 13701,'-4'-43'981,"0"1"1,0-1 0,-2-8-1,2 4-213,4-9-57,0 21 2095,0 2-2307,0 3-79,0 3-72,0 3-35,0 4 884,0 6-989,0 3 438,0 6-550,0 1 1792,0 4-1860,0 10 0,0 3 6,-2 15 5,0 4-17,-2 9-5,0-5 0,-1 2-1501,-3 24 1489,2-19 1,0 1-1,2-11 1,-1-1-3,1 0 0,0 0-3,0-1 0,0 3 3,-1 21 0,0 0-1,3-21 1,0-1 2,-2 17 1,1-2 28,3 5-824,0-18 790,0 3 11,0-22 34,0-4 44,0-6 51,0-4 1453,0-1-1526,0-11-34,-1 0 1,0-11-6,1-1 0,-1-4-6,1-4 1,2-3 269,2-2-264,4-1-4,2-2-24,2 2 0,2 1 0,0 0 0,7-10 0,-4 12 0,4-5 0,-5 16 0,0 3 0,0 4 0,2 2 0,1 4 0,2 2 0,2 4 0,1 3 0,0 5 0,2 3 0,0 7 0,0 4 122,0 5-122,-1 3 0,0 3 0,-1 3 0,0 1 0,-2 1-270,-1 0-206,-1-3-275,-2 1-436,-2-1-773,-1-2-4476,1-2 6436,1 1 0,-7-15 0,-1-1 0</inkml:trace>
  <inkml:trace contextRef="#ctx0" brushRef="#br0" timeOffset="47129">9852 12042 27897,'2'-27'61,"4"10"-49,11 34 4,2 4-21,4 3-1061,1 3 1066,1 1-6,1 1-10,-1 1-35,-1-1-27,-3-1-51,-2-1 191,-5-2-314,-4-1 17,-5-2 11,-3-3 118,-7-2 61,-2-4 34,-7-3 55,-1-5 803,-1-2-796,1-6 10,1-2 23,2-6 11,2-3 40,4-3 10,1-2 1,2-2 5,2 0-39,0 0 79,3-8-147,0 7-21,4-6-12,1 9-56,3 1 45,2 1-11,4 1-11,3 2-85,17-5 6,-7 5-1298,14-2 1197,-13 6-95,2 2-117,-2 2-998,12 2 236,-13 2-504,7 1-1300,-17 4-2442,-1 1 5422,-2 5 0,-8-4 0,-1 0 0</inkml:trace>
  <inkml:trace contextRef="#ctx0" brushRef="#br0" timeOffset="47459">10450 12111 27835,'-27'2'123,"7"0"-83,24-2-35,11-2 18,0-1-18,9-2 6,-2 0 1,2 0-1,0-1-11,1-1 0,-2-2 11,-4 0 0,-1-2 6,-1-7-6,-5 2-16,0-6 21,-8 6 18,0-1-12,-2 0 18,-1 1 72,-1-3 56,-4 4-96,1 1 1,-4 6-49,1 4-24,-1 2 0,-2 0 0,-1 2 0,-4 0 0,-3 4 0,-2 3-3392,-4 7 3392,-1 5-157,-2 6 157,-12 21 0,11-6-627,10-13 1,1 1 626,-1 13 0,4-1 0,7 0-203,9 10-742,19-4 369,5-4-612,15-10-128,-4-15-1059,5-1 2375,7 0 0,-23-8 0,-1-1 0</inkml:trace>
  <inkml:trace contextRef="#ctx0" brushRef="#br0" timeOffset="47844">11218 11942 22258,'10'-44'581,"0"0"0,-1 5 0,-3 6-144,-3 11-73,-2 7 1287,-3 2-1444,-1 7 433,-2 2-551,-3 3-634,-1 5 584,-3 4 765,-3 9-781,-12 29-23,5-3-1537,4 6 0,2 4 1537,6-17 0,3 3 0,-1 6 0,1 5 0,1 0-685,3-4 0,1-1 0,-1 0 685,1 2 0,-1 0 0,1 0-363,-1 0 1,1 0-1,-1-3 363,0 8 0,-2-2-479,0 1 0,-1 0 462,-1-1 0,1 1-149,-2-4 1,0-1-82,1-2 1,-1-1-45,-1-4 0,0 0-314,-6 7 0,0-3 197,-9 15 273,8-25 0,0-4 998,-4-5-1070,4-11 1514,1-6-1593,3-9 45,1-7 90,0-7 2392,4-7-2297,0-6 56,4-4-171,1-3 238,2-2 45,1 0 13,1 0 110,3 3 68,2 1 22,0 2-28,2 1 174,11-13-315,0 9-360,2 5 0,3-1 266,9-7-46,-7 12 1,0 0 0,17-14 0,-8 10 0,2 0-12,-8 6 1,0 1-1,10-7 1,1-1-12,1 3 1,-2 2-6,-11 6 0,1 2-26,6-5 1,1 2-395,16-4-147,-17 9-609,1 4-2364,-21 9 4296,-2 2 1,-7 1 0,-2 0 0</inkml:trace>
  <inkml:trace contextRef="#ctx0" brushRef="#br0" timeOffset="48415">11308 11898 27074,'27'-47'694,"0"4"-599,-19 37 62,9-5-79,-7 5-33,4-2-11,-6 3-6,2 1 5,-3 0-27,1 0-12,-1 2-22,0 0-11,0 1-95,-1 1-124,1 0-257,0 2-476,1 2-819,1 4-6143,-1 1 7953,0 0 0,-5-4 0,0-2 0</inkml:trace>
  <inkml:trace contextRef="#ctx0" brushRef="#br0" timeOffset="48874">12096 12041 21053,'52'-34'-176,"-1"1"1,-2 2 0,-4 8-1927,1 19 1267,5 2-403,3 0-2444,-13 3 1,-1 0-5308,17 1 8989,-22 0 0,-3 0 0,-11 1 0,-9-1 0</inkml:trace>
  <inkml:trace contextRef="#ctx0" brushRef="#br0" timeOffset="49049">12236 12277 28671,'-7'-7'0,"14"-1"0,37-7-3269,8 0 3206,4 1-279,5 0-402,-17 6 1,3 0 743,5 0 0,-2 1 0,-13 1 0,-2 2 0,26-3 0</inkml:trace>
  <inkml:trace contextRef="#ctx0" brushRef="#br0" timeOffset="49574">13435 11535 23024,'0'-3'2033,"0"0"-940,0 3-1099,-13 9-22,7 0-45,-11 9-100,12-1-180,1 3-286,2 0-431,3 0-885,4 0-3097,6-1-4779,3-2 9161,2-5 0,-8-6 0,-2-3 1</inkml:trace>
  <inkml:trace contextRef="#ctx0" brushRef="#br0" timeOffset="49741">13726 11584 14751,'1'-6'6453,"0"1"-5466,-1 5-763,-8-59 1228,5 44-1368,-6-44 284,7 59-351,-1 2 1405,-1 7-1416,0 2-17,-2 10 1313,3 0-1381,1 3-150,0 2-1289,6 18-504,2-6 1238,5 16 0,-4-31 0,0-2 0</inkml:trace>
  <inkml:trace contextRef="#ctx0" brushRef="#br0" timeOffset="50733">14971 12310 21447,'4'-54'455,"0"0"1,0 4 0,-1 7-198,-4 6-29,-2 4 1184,-2 4-1228,-4 3-17,-1 5-28,-1 3 17,-1 5-56,-2 4-17,-1 3-23,-2 4 410,-2 3-437,-3 4-12,-2 4-2922,-2 5 2894,0 3 270,0 4-247,-9 16-17,11-5-736,-6 11 730,13-12 6,3-1-82,3-2 76,4-4 6,3-2-6,4-4 2898,4-3-2886,3-3 10,17-5-21,-3-4 388,28-13-282,-19-5 0,1-3 5,19-11-73,-16 1 0,-3-1 96,-8-1-275,3-9 258,-13 14-5,-1 2 38,-1-2-89,-4 10 11,0 0-33,-5 10-23,-1 3 1252,-1 1-1251,0 9 447,0 0-464,0 9-3382,0 1 3387,0 4-1676,0 2 1659,0 2-28,0 0-235,4 13 11,0-11-123,6 10-157,2-13-167,3-1-136,5-1-2979,32 13 1899,-16-17 1941,-6-4 0,1-3-2054,5-8 433,2-1 581,14-12 1434,-13 0 555,9-9 499,-18 1 267,-4-2-20,-4-1 2048,-4-2-1646,1-13-1294,-8 7-129,0-8-73,-8 10-66,-1 2-68,-3 1-89,-2 2 201,-6-1 104,1 8-512,-6-1-52,3 9 85,-3 3-140,-4 2-17,-2 3 0,-5 4-242,-1 5 225,-1 5-16,0 3-18,1 4-16,-8 15 0,10-6 22,-4 8-44,9 11-1,11-21 6,2 14 11,13-25-11,7-4 0,6-3 11,6-5 1,3-3 241,4-5-220,17-14-5,-10-2-1063,10-12 1096,-18 1 7,-3-2 7,-10 4 1,-2-2 25,8-17-26,-10 14 1,-1-2 36,1-17-11,0-3-12,-2-4 0,-4 16 1,0-3 8,0 1 0,1-1-25,-1 0 0,0 1-606,-1 6 0,-2 3 679,1-7-56,-2 9-62,-3 1 0,-1 14 0,-1 1 0,0 13 0,-1 1 932,-4 23-932,1-2 0,-3 23 452,1-4-452,1 7 0,0 6-490,1 5 464,1 2 1,1 3-199,0-21 0,0 0-754,1 2 0,0 3 0,0-4 303,1-4 0,0-2-1019,0-1 0,1 0 1253,1 4 1,0-3-1,0 1 1,1-2 0</inkml:trace>
  <inkml:trace contextRef="#ctx0" brushRef="#br0" timeOffset="51936">16235 12176 19542,'32'-44'616,"1"1"0,-1 3 0,-11 5 1541,-25 11-1860,-1 1-45,-5 0-45,-2 3-28,-1 0 680,-1 4-731,0 2-27,-1 4-11,-1 3 348,0 3-382,-1 2-11,-2 3-11,-1 4-1,-1 4-5,0 5-11,-2 5 6,0 5-1,-2 4-11,1 3 6,0 3-107,2 1 95,3 0 7,3-1-594,4-4 582,5-1-321,3-3 321,4-3-6,13 3-5,2-9 5,24 1 1,-10-12 5,10-5 0,-10-8 5,-1-4 6,1-7 17,0-4-11,-1-5 6,-1-4 10,-2-5-5,-5-3 31,-8 8 0,-2-2 8,3-19-34,-6 16 1,-1 0 28,-1-18-12,-2-3-477,0-2 494,-2 18 1,0 1-1709,0-19 1708,-1 24 1,0 1 50,-1-4 290,-1 7-408,-2 5 0,0 8 248,0 2-248,2 9 414,0 3-414,2 16 0,3 19 0,-1 7 0,4 16 0,0-5 0,1 8-1377,0 5 1377,-4-29 0,0 0 0,0 1 0,0 2-23,1 16 0,-1 0-558,0-13 1,-1 1-68,0 2 0,1 3 1,0-5-406,0-6 0,0-1 1053,2 12 0,1-4 0,-1-12 0,0-4 0</inkml:trace>
  <inkml:trace contextRef="#ctx0" brushRef="#br0" timeOffset="52298">16851 11960 25164,'-11'-50'534,"0"1"0,0 4 0,1 7-193,-2 12-44,-1 6-67,2 5-68,2 4 97,2 4-208,3 4 28,3 1-73,0 3 31,1 3-4,2 13 56,1 4-89,7 29 6,-2-12-327,5 16 321,-3-13-11,0 2 5,1 0-11,-2 0-2983,2 0 2966,-1-4-2319,1-2 2297,-1-7 6,0-5 5,-2-6 0,-3-6 190,-2-5-145,-2-4 2059,0-2-2031,-7-8-5,1-1-18,-6-7 23,2-1 0,1-5 3387,2-3-3382,2-3 7,3-16-29,5 9 0,6-10-5,5 14-18,14-7-4,-3 10-54,0 7 0,0 1-1093,10 1 900,15-2-1205,7 8 930,-12 6-151,14-1-191,-19 5-2248,-6 5 1,1 1 3127,12 2 0,5 3 0,-36-5 0</inkml:trace>
  <inkml:trace contextRef="#ctx0" brushRef="#br0" timeOffset="52874">17477 11932 27236,'-19'6'78,"7"0"-33,21 2-17,4 0 17,2 0-23,2-1 40,8 0-45,-7-4 16,5-1 7,-10-2 38,2-5-28,-4 0-10,1-6-1,-5 1 17,-2-4-28,-1-1 5,-1-3 63,-1-9-40,-1 5 100,-4-13-72,0 16-5,-3-3-1,-2 10 1,-1 2-29,-1 2 13,0 2-63,-2 3 0,0 2 0,-2 1 0,0 4 0,0 3 0,-6 15 0,5-3-428,-4 12 428,8-5 0,1 3 0,2 2 0,1 17 0,4-10 0,4 11 0,5-16 0,7-2 0,5-2 0,5-4-29,2-3 6,2-5-5,2-4 6,0-6 5,-1-3-3261,1-3 3283,0-5-10,2-3-323,1-5 333,1-4-10,-1-4-1,1-3 17,-1-6-632,-1-5 621,-1-5 11,0-4 14,-10 10 0,-2-1-8,10-18 5,-12 19 1,-1 1 12,1-9-35,-5 4 0,-4 3 245,-3 4-245,-6-8 0,-3 13 2910,-3-4-2910,-4 12 437,3 7-437,-1 1 0,6 7 1019,1 2-1019,0 1 0,2 5 0,-2 3 0,2 7 0,0 4 0,0 8 0,1 3 0,1 5 0,7 24-1660,2-13 1660,-2-14 0,1-1 0,10 13-200,-5-14 1,2 2 199,0-2 0,1 1 0,0-1 0,-1-1 0,12 20 0,-11-20 0,-4-4 0,-3-3 0,-4-4-416,-3-3-284,-4-3 1242,-3-3-7387,-12-1 6116,-2-5 0,2-1 0,6-3 0</inkml:trace>
  <inkml:trace contextRef="#ctx0" brushRef="#br0" timeOffset="53327">18688 11719 21881,'2'-4'3478,"-1"2"-576,-1 2-2801,-32-41-51,24 31-44,-24-29 5,34 42-6,2 4-5,5 5 6,3 6 11,6 5-12,3 6-16,5 5 16,-7-6 1,0 2-653,11 17 650,-7-5 0,-1-1-1097,1 8 1091,-10-19 1,-1 1-2827,1 20 2790,-6-15-23,-3 5-106,-8-18-112,-4-3 197,-6-2-633,-5-3-1704,-14-1 331,6-7-572,-8-1-1624,12-10 3451,2-3-2437,3-6 1748,3-3 1523,3-3 1133,2-3 597,2-2 410,2-4 2548,1-23-3199,3 9 359,3 3 1,0 0-1316,3-7 559,2-10 628,4 11-1054,-3 16-139,2-5 509,0 14-835,-3 9-72,1 1 613,-6 9-703,0 1 1047,-1 3-1070,0 2 18,0 8-6,-3 4-17,-1 8 0,-5 5-39,-2 6-1238,-5 3 829,-2 4-677,-2 2-3014,0 2 4128,-4 8 0,12-27 0,0 0 0</inkml:trace>
  <inkml:trace contextRef="#ctx0" brushRef="#br0" timeOffset="54034">20051 11596 21238,'-48'1'41,"0"0"0,3 2 0,7 5 1181,7 26-1211,2 3 1,5 3-7,10-10 1,2 1-1,-3 15 1,2 12 11,11-22 16,9-3-33,5-5 12,9-4 771,5-5-789,5-5 23,3-4 0,2-6 11,-2-2 17,-1-7 16,-4-4 826,4-16-791,-11 2 16,1-11 22,-11 4 124,-6-24-146,-2 8 108,-4 14 1,-1-1-126,-4-16 17,-2-1-5,-1 3-1,0 4-55,0 8-51,0 8 0,-1 7 653,-9 6-653,2 7 389,-9 5-389,4 7 0,-2 3 0,-1 5 0,1 3-203,2 2 203,3 2-97,5 2-250,5 1 583,10 12-1121,8-8-2627,29 19 3512,2-16 0,-4-6 0,-13-10 0</inkml:trace>
  <inkml:trace contextRef="#ctx0" brushRef="#br0" timeOffset="54250">20717 11503 17172,'0'-10'2913,"0"3"-64,0 7-2345,0 0-112,-28-61 372,14 41-650,-4-13 1,0 3-2013,3 25 2004,1 3 954,1 5-1021,1 5 6,0 8-17,2 8-1055,1 30 1,0 7 1026,5-25 0,0 1 0,-1 8 0,0 6 0,2-5-540,1-7 1,2-2 533,0 1 1,0 0 688,0 1 1,0 0-754,0-1 0,0 1-876,0 0 1,0 0 623,0 0 0,0 0-188,0-2 1,0 2-874,-2 13 1,0 0-1085,-1-13 0,-1-1-2309,-1 7 1,-1-2 4775,-6 2 0,5-23 0,2-10 0</inkml:trace>
  <inkml:trace contextRef="#ctx0" brushRef="#br0" timeOffset="54373">20263 12677 18649,'-2'-56'1947,"1"0"0,0 4 1,2 6-2318,9-3 836,2 1-102,2-1-79,3 1-83,0 1-62,4 3-45,0 1-22,4 3-51,2 4-2237,5 3 2187,3 3-62,4 4-139,4 4-247,2 2-466,5 4-861,2 0 1803,-20 7 0,-2 1 0,2 0 0,0 0 0</inkml:trace>
  <inkml:trace contextRef="#ctx0" brushRef="#br0" timeOffset="54828">21619 11633 26609,'-15'-41'280,"0"0"0,2 4 0,-1 6-34,-12 15-145,6 6-11,-7-2-23,9 8-39,4 1 11,1 2-45,4 5 23,3 3 0,4 7-11,1 3-1,4 5-22,4 3-808,4 5 825,7 4-12,2 4 12,5 3-1879,4 2 1874,2 0-7,-10-13 1,1 0-136,8 14 136,-9-8 0,-2-1 5,-3 3-300,-4 8 294,-10-19 1,-8-3 6,-5-3 10,-8-4-5,-6-5-11,-7-5-6,-4-3-1305,-5-6 1238,-1-5-230,-17-14 57,15-1-107,-10-9-152,23 3-290,5 0-511,9-1-65,7 1-8179,7 2 9561,7 5 0,-2 11 0,1 4 0</inkml:trace>
  <inkml:trace contextRef="#ctx0" brushRef="#br0" timeOffset="55208">22322 11585 21142,'0'-4'3445,"0"1"-1328,0 3-1893,-71-23-2022,39 21 1854,-12-9 0,0 4-163,14 16 174,1 9 0,1 3-55,-2 3 235,5-1 1,3 1-242,11-1 0,4 1 10,4-2 7,6 10-29,4-8 6,8 5 17,13-2 0,-2-9 0,10 3 540,-8-12-484,-2-3 11,0-4 11,-3-4-5,-1-4-6,-3-4 11,-2-5 447,-3-2-464,-2-4-3165,-4-1 3160,-4-4-1817,-2 0 1812,-3-3 205,-3 0-245,-8-14-17,1 10 0,-7-8 118,-6 6-129,9 16 2410,-6-5-2539,11 21 2922,3 2-2949,-1 5-85,2 3-129,-1 5-806,1 13 319,2-4-1781,11 24-515,3-16-6678,7 8 9124,-2-16 1,-8-10 0,-2-5-1</inkml:trace>
  <inkml:trace contextRef="#ctx0" brushRef="#br0" timeOffset="55525">22649 11679 28083,'-21'-26'14,"0"0"0,-13-10-8,26 62-6,1 4 0,2 3 0,3 2 0,2-1 0,6 1 49,2-2-54,15 9 5,-3-12 3,9 4-8,-8-18 16,0-5-6,-4-4 7,-1-3 20,-2-3-9,-1-3 29,-1-3-29,1-6 16,-1-3 45,2-16-50,-3 4-3387,0-14 3370,-6 8-1,-1-2 46,-2-12-12,-5-16-37,0 20-37,-3-2-54,3 36-135,2 2-235,-1 4-3249,2 1-2341,6 5 6886,2 2 0,0-1 0,-2 0 0</inkml:trace>
  <inkml:trace contextRef="#ctx0" brushRef="#br0" timeOffset="55843">23116 11500 27902,'36'-1'20,"0"1"0,25 7-43,-40 50 6,-6-11-939,-6-15 1,-1 1 932,-3 1 1,-1-1-39,2 16-7,-3-11 1,-1-1 22,-1 0 29,-4 4 594,-2-22-555,-7-5 329,2-7-207,-8-12-100,10-4 11,-3-11 0,9-1-6,1-4-22,4-4 726,3-3-709,7-2-3345,4-1 3311,6 1-214,2 8 0,3 1-4,7-3-303,0 6 1,0 3-956,-1 10 154,10 1-5600,0 7 6446,-6 3 1,-6 0 0,-15 0 0</inkml:trace>
  <inkml:trace contextRef="#ctx0" brushRef="#br0" timeOffset="56075">24067 11520 28126,'-46'-12'24,"-1"0"1,4 0-1,6 11-1,3 42-63,5 9-2436,3 3 2448,13-2-23,11-14 699,6-1-782,5-2-365,19 10 74,-2-12-399,1-9 1,1-3-658,9 0-2048,12 0-5998,-16-13 9527,-5-3 0,-13-3 0,-7 0 0</inkml:trace>
  <inkml:trace contextRef="#ctx0" brushRef="#br0" timeOffset="56425">24605 11594 25314,'-44'-7'156,"0"0"1,4 0 0,6 4-95,16 12 999,-4 15-1055,11-9 5,-1 13-34,15-13 23,3 1 369,7-1-358,5 0 1,3-1-1,3-3 17,-2-2-6,1-5 179,-3-1-179,-1-3 578,5-8-477,-1-7-67,0-5-6,-6-5 1,-7 1-6,-3 0 16,-1-1 12,-2 2-38,-2-4-35,-5 10 0,-8-2 0,-2 13 0,-9 2 0,0 7 0,-2 3-3392,-3 6 3392,-1 2 0,2 4-354,1 2 354,4 1-128,2 3 128,4 0 0,5 2 0,4 0 0,3 0 0,5 0 0,5-1 0,18 10-275,-1-10-106,13 5-118,-4-12-201,2-3-2615,19 3 3115,-9-7 0,-6-1 1,-18-6-1</inkml:trace>
  <inkml:trace contextRef="#ctx0" brushRef="#br0" timeOffset="57076">25339 11027 21090,'-4'-11'-78,"2"4"-29,6 21-139,1 2 2152,1 2-2662,1 1-515,1 1-1088,2-1 2359,1 3 0,-5-11 0,0 0 0</inkml:trace>
  <inkml:trace contextRef="#ctx0" brushRef="#br0" timeOffset="57215">25468 11071 26530,'34'44'-148,"-12"-22"1,-12 3 0</inkml:trace>
  <inkml:trace contextRef="#ctx0" brushRef="#br0" timeOffset="57782">26192 11276 26810,'-7'-41'257,"1"1"1,-3 0 0,-3 10-152,-3 22 115,-7-1-143,5 5-28,0 2-10,1 0 35,0 6-41,2 2-21,1 6-2,3 4 11,0 4 90,4 17-87,12-4 0,4 0-14,8 22-983,2-18 0,2-3 972,18 6 0,5 1-770,3 0 770,-1 0-17,-3-1 5,-17-11 1,-1 0-5,8 14 18,-15-15 1,-2-1 3,-2 9-29,-7-1-154,-7 11 177,-7-11 16,-7 7 7,-8-13-18,-6-2 12,-7 0 0,-4 0-70,5-8 0,-2-1-2723,-19 10 2272,18-10 0,-1-1-4016,-12 4 4455,-3 2 0,25-11 0,3-1 0</inkml:trace>
  <inkml:trace contextRef="#ctx0" brushRef="#br0" timeOffset="60763">27929 11487 23294,'5'-43'472,"0"0"1,-1 2-1,-1 10 568,-2 24-990,0 2 256,-1 7-317,0 5 177,0 8-127,-3 31-28,0-2-272,0-9 1,0 1 232,-2 26 0,2-28 0,0 1-37,0 1 1,0 0-20,0 1 0,1 1-1186,-1 0 0,0 0 1001,1 0 0,-1 1-143,1-1 0,0 0-669,0-1 0,-1 1-2874,0 12 1,-1 0-603,1-17 1,0 0 4556,0 7 0,0-4 0,0-13 0,2-10 0</inkml:trace>
  <inkml:trace contextRef="#ctx0" brushRef="#br0" timeOffset="61647">27678 11929 17955,'-1'-7'4319,"0"1"-3664,1 6 555,0 0-2014,-12-61 972,10 43-137,-5-15 0,2 4 218,5 26-389,3 1 62,2 2 5,6 0-5,7 3-158,25 4 91,-3 0-723,21 4 683,-10-5 1,4 1-7,3-3 46,0-1-2862,-1-1 2945,-2-2 45,-20-1 0,-2-1-276,14-2 333,6-2 228,-24-4 141,-11-1 1008,-5-3-1165,-12 4 3210,-4 1-3210,-2 2 851,-3 0-795,2 1-22,-2-1-40,3 3-44,0 2-51,0 0-56,2 1-22,0 1-67,1 0 11,0 1-6,2 3-17,0 2 1,0 4-29,5 6 17,2-2 6,7 2-6,2-4 12,3-4 5,3-2 0,2-4 22,20-6 6,-17-2-438,11-8 421,-24 0 11,-2-3 6,-4-1 90,-2-11-68,-3 7 6,-4-7 11,-3 11 1,-3 0 4,-2 1 12,-3 3 163,-14-8-163,8 11 405,-11-5-411,2 13-56,5 3-33,-7 5 17,8 4-12,-7 17 23,2 11-34,3 3-11,9 5-5,10-12-364,2 3 290,6-1-49,4 1-102,6-1-858,6-1 640,4-3-168,5-1-3205,3-5 2825,3-3-3819,18-1 2015,-10-10-2007,14-1 427,-15-10 1687,2-5 2721,1-3 0,12-15 0,-17 2 0,5-12 1738,-20 4 3133,-2-2-1847,-2-3-593,-1-1-515,-1 0-348,-3 3-285,-1 2-213,-3 3-180,-3 3-529,-4 3 260,-2 3 1188,-2 1-1568,-1 7 724,0 3-903,0 6 170,0 8-220,-2 3-12,0 11 0,0 2 0,-4 19-12,0-6 15,-2-5 0,0 1 3,-4 7 2425,-6 9-2425,3-17 5,-2-2 11,-1-3 17,-3-3-16,-1-4-28,-1-3 10,-2-5 1,1-4 22,0-4 11,2-4 17,2-5 73,0-11-67,8 0-6,1-9 11,9 4 6,4-3 39,5-1 980,5-2-789,14-10-180,-3 10-977,10-7 972,-10 15-34,0 4-6,-2 2-22,-2 3-5,2 3-51,-7 4 17,3 2-29,-4 12 1,-4 1-6,4 9 6,-4 0-11,0 3-12,1 2-145,9 14-11,0-10 871,7 10-1129,-1-15-1142,18 10-459,-7-12 229,13 4 1820,-13-18 0,-3-3 0,-5 1 0,21-2 0</inkml:trace>
  <inkml:trace contextRef="#ctx0" brushRef="#br0" timeOffset="61978">29489 11969 27319,'-11'-53'78,"6"9"-44,22 33-29,3 1-5,2-3 56,15-10-39,-10 3-1661,8-8 1655,-14 2-22,-3-4 312,-4-5-262,-2-25-11,-6 11-17,-3 16 0,-2 0-689,-4-13 729,-3 4 10,-3 5 23,0 4 11,-1 6 6,0 4 80,2 7-91,1 4 794,2 4-884,2 4 259,1 2-259,1 1 1288,-1 2-1288,0 3 0,1 3 0,-2 7 0,1 6 0,0 6 0,0 7 0,1 6-1619,1 5 1619,0 3 0,1-10 0,2 1 0,2 21-73,1-8 0,2-1-84,5 7 45,-4-20 0,0-2-814,7 9 332,-2-3-358,2-6-639,-2-6-2828,0-5-5412,-2-7 9156,0-5 1,-7-7 0,-1-2 0</inkml:trace>
  <inkml:trace contextRef="#ctx0" brushRef="#br0" timeOffset="62248">29561 11620 20097,'45'-19'102,"1"0"1,-4 2 0,-4 4 2023,-8 12-2126,0 0 0,-1 0 0,-3 1-847,-3 0 847,-2 0 943,-3 0-943,-3 0 2078,-3 0-2078,-1 0 357,-5 0-357,1 0 3284,-6-1-3313,0 1-610,-1-2-1393,0 0 2032,0-1 0,0 3 0,0-1 0</inkml:trace>
  <inkml:trace contextRef="#ctx0" brushRef="#br0" timeOffset="63097">31147 11385 26850,'25'-29'184,"-23"19"-128,-29 29-20,-4 1 1,-3 2-1260,-13 7 1237,14-9 0,-2 2 2,0 0 1,1 0-17,-16 11 0,19-12 0,1 0 403,-5 6-408,-1 7-6,13-11-322,1 4 328,14-12 10,4 3 12,4-6 598,5 4-615,5-7 17,6 0 16,6-1-16,25-1-910,-6-3 848,19-1-22,-12-2-73,3-1-84,2 0-162,2-1-253,-1 0-1005,-14 0 0,1-1-2506,22 0 4150,-17-1 0,-3 1 0,-9 1 0,-1-1 0</inkml:trace>
  <inkml:trace contextRef="#ctx0" brushRef="#br0" timeOffset="63388">31671 11346 22544,'15'-44'636,"1"0"1,-1 1-1,-3 11 970,-9 24-1460,1 0 464,-4 8-521,1 0 215,-1 4-271,0 4 903,-1 7-897,-2 8 6,-2 9-1552,-3 8 1535,-1 6-19,-1-6 1,-2 7-1,0-4-20,3-6 0,-2 2-21,-2 13 0,-3 7 1,2-9-34,5-16 1,1-4-51,-2 11 1,0-1-306,-1 13-353,3-2-927,2-3-1021,4-2-7110,0-9 9503,3-6 0,-1-15 1,1-8-1</inkml:trace>
  <inkml:trace contextRef="#ctx0" brushRef="#br0" timeOffset="63838">32461 11747 20734,'-8'-46'377,"0"-1"0,1 4 1,-2 8 804,-6 16-930,-3 2 763,-1 2-847,-1 3-23,1 2-38,-1 4 406,1 2-469,-1 3 1,0 2-6,0 2-16,-1 3 5,-2 3-11,1 4-1,-2 3 242,0 3-225,-1 3-49,3 2-106,0 1 105,3 2-294,4 0 300,5 0 0,4 0 0,4-1-12,7-2 18,2-1-12,8-3 22,2-3-2878,4-4 2884,2-5 0,1-4 473,1-3-328,23-19-66,-19 5 33,15-16 12,-26 8 368,-1-2-347,-2-1 24,-3-1-35,0 0-5,-1 0 217,-2 2-111,3-5-117,-6 9 3337,1 0-3466,-5 11 0,-1 3 0,-1 2 0,0 2 0,1 9 0,1 1 0,1 11-93,7 13 0,2 2-98,1 6-427,0-1 1,1-1 259,-1-1-124,0 0-201,0-1-570,0-2-148,0-1-1293,1-4-6979,-2-4 9673,-1-6 0,-5-10 0,-3-5 0</inkml:trace>
  <inkml:trace contextRef="#ctx0" brushRef="#br0" timeOffset="64178">32988 11286 21813,'-32'-32'39,"0"0"0,1 1 0,13 14 2227,23 27-2199,5 4 12,4 5-2387,5 3 2348,2 4-18,5 2 929,0 1-923,2 3-22,-1 1 1178,-2 1-1165,-5-1 1,-1 1-8,3 8-10,-7-10 1,-2-1-3,-4-2-22,-6-1 11,0-2 33,-3-1-16,-3-2 27,-1-1 3338,-5 1-3343,-2-1-11,-1 0-6,-4 0-137,0-2 137,0-1 12,-1-2-6,1-2-23,1-2 0,1 0-33,1-4-101,-1 0-241,2-2-571,0-1-1989,2-2-6890,2-1 9732,2-1 0,4-1 0,1-1 0</inkml:trace>
  <inkml:trace contextRef="#ctx0" brushRef="#br0" timeOffset="73448">14404 13229 14701,'-14'-45'1253,"0"0"0,0 0 1,-5-16-1,5 12-732,12 34-45,1 2 0,0 3-51,1 3-100,-2 3-106,2 2-124,-1 2-100,0 2 10,-1 2 23,-1 4-5,0 2-18,1 2 12,-1 3 6,2 2-23,-1 0 11,2 0-17,0 0 1,1 1 5,1 0 0,1 1 5,3-1-10,0 1-1,1-1 6,0 1-6,1-2 18,0-1-12,1-1 16,0-1 1,0-1 0,1-2 0,0-1-12,2 0 7,2-1 10,1-1-11,2 0-5,2-1 5,1-1-22,2 0 16,2-1 1,1 0-3398,3-1 3398,2-1-6,3 0-1655,3-1 1655,3-1-258,3-1 258,2 0 0,3 0-558,1 0 564,0-1-4,-11-1 1,0-1 3,21-1 5,-18 0 0,-1 0 0,20-3 6,3-2-14,-29 5 0,1-1-3,2-1 0,1 1 0,2-1 0,0 1 2,2-1 1,1 0 5,0 0 1,2 0-4,-3 1 1,4 0 0,-2-1-211,7 0 0,1 0 199,-7 0 0,2 1 1,-2 0-248,3 0 1,1 0 252,-1 0 0,2 1 0,-1-1-240,8 1 1,0-1 242,-7 2 1,2-1 0,-3 0-4,5 1 0,-3 0 0,2 0 0,-1 1 0,-1-1 0,1 1 6,-1 0 0,-1 1-6,1-1 0,-1 1 0,0 0 0,0 0 2,0 0 1,-1 1 156,1-1 0,-1 1-154,0 0 1,0-1-6,-2 1 0,1 0 5,0 0 1,0-1-9,-1 1 1,0 0 2,0-1 0,1 1 2,0 0 1,0-1 0,2 1 0,-1-1-1,1 1 1,2-1 6,-2 1 1,4-1-1,-2 0-21,8 1 1,1-1 11,-8 0 0,3 0 0,-4 0 0,6 1 0,-2-1 3,2 0 0,0 0-1,-1 0 1,1 1 5,0 0 1,1 0-276,-1 0 1,0 0 271,-1 0 1,1 0 0,0 0 0,-1 0-4,0 0 1,-1 0 48,1 0 1,-1 0-47,0 0 1,0 0 0,0 0 0,-1 0 52,1 0 0,0 0-47,-1 0 1,0 0-30,0 0 0,0 0 23,0 0 1,-1 0 5,1-1 1,-1 1-1,0-1 0,0 1-56,0-1 1,0 0 61,0-1 0,-1 0 0,1 0 0,0 0 43,0 0 1,0 0-56,-1 0 1,1-1-179,-2 1 1,1-1 180,-1 1 0,0 0 3,1-1 1,-1 1 52,-1-1 0,0 1-50,0-1 0,0 1 231,0-1 1,-1 1-235,-1 0 1,0 0-280,-1-1 0,0 1 273,-2 0 1,1 0 5,-2 0 0,-1 0 480,0 0 1,-1 0-484,0 0 1,-1 0 2,-1 0 1,-1 0 349,1 0 1,-1 0-345,0 0 0,-1 0-1,-1 0 1,2 0 10,15-1 1,0 0-14,-14 0 0,0 0-6,12 0 1,-1 0 2,-17 1 0,-1 0-6,-1-1 1,0 1 5,29-2 6,-2-1-6,-4 1 6,-1 1-6,-3 0 1206,-1 0-1206,-1 0-5,-1 0 10,0 0-169,0 0 161,-15 2 0,1 0-2,16-1 2,-17 1 1,-2 0 2,11 1-5,-3-1 5,-2 0-17,-3-1 6,-4 1 11,-2-2 1025,-4 2-996,-3-2-1,-1 1 1718,-4 0-1701,0 0 1321,3-1-1316,2 0 968,0 0-1018,-2 1 11,-5 0-10,0 1 4,1 0-4,0 1-7,1-1 6,-1 1 1,1-2-1,-2 2 6,0-1-17,0 0 11,1 0 6,2-1-12,1 1 12,2-1-11,1 0-1,1 0 6,1-1 1,-2 1 16,16-4-17,-15 3 0,13-1 0,-18 1 12,10 1-12,-5 0 0,8 0-5,-7 2-18,0-2 7,1 2 10,9 0 7,-9 0-7,6 0 1,-12 0-6,-1-1 5,-2 0-5,-3 1 0,1-2 6,-3 2 0,2-2-1,0 1 1,0-1 11,10-2-6,-3 1 0,8-1-5,-6 1-12,2 1-5,-1 0 11,2 1 0,-1 0 11,0 0-5,-2 1-12,5 0 6,-9 0 6,3 0-6,-11 1 5,-3-1 6,-2 1 17,-2-1 728,-1 0-609,1-2-69,-1-1-39,3-4 0,1-2 1,1-1-1,1-2 0,1-1 0,1-1-5,1-2 16,1-3 6,-1-1 0,1-2 11,0-1 1,-1-1-1,0-3 6,0 1-23,-2-2-11,-1 2-50,0-5-297,-3 12-975,-1 0 1283,-2 13 0,-1 4 0,0 1 0</inkml:trace>
  <inkml:trace contextRef="#ctx0" brushRef="#br0" timeOffset="75951">28061 12590 10478,'-4'0'666,"0"0"4202,4 0-3849,21 9-258,9-7-139,30 5-2013,-5-9 1,5-3 1524,-10 2 1,2 0-74,-4 0 1,3 0 0,-2 0-6,10 0 0,-1 1-17,3 0 0,1 1-424,1 0 1,0 0 406,-2 1 1,4 0-636,-7 0 1,3 0 0,-3 0 621,-14 0 1,-2 0-1,2 0-2,9 0 1,3 0 0,-5 0-388,-2 0 0,-3 0 388,-5 1 1,0-1-1,-5 0 0,-2 0 26,23-1 865,-12 1-747,-13-2 1179,-11 0-1101,-10 0 2427,-7-1-2624,-22-1-55,-7 1 16,-23-3-259,9 4 0,-7-1 1,3 0 269,-3 1 1,-2 0-1,-3-1 1,-6 1 0,4-1 2,1 2 1,0 0 15,1 1 0,-4-1 0,0 1-397,-4 0 0,0-1 1,0 1 392,-1 1 1,0 0-1,1-1-559,3 1 1,1 0 0,3 0 563,-4 1 0,2 0 3,1 1 0,0-1-245,3 0 1,-2 0 261,8 1 0,-2-1 0,2 0-105,-3 0 1,0 0 98,-12 2 0,4-1 45,-8-1 194,23 1 0,3-1-261,-1 1 1485,-7 0-1485,41-2 819,10-1-679,10 0 16,13 2-10,15-2 2286,16 0-2399,-23 0 1,2 0-388,6 0 0,2 0 367,5 0 1,2 0-1210,3-1 0,2 1 1195,3 0 1,0-1-17,-19 1 0,0 0 0,0 0-535,1 0 0,0 0 0,-1 0 538,1 0 1,-1 0 0,1 0-316,-2 0 1,1 0 0,-1 0 328,20 1 0,-1 0-144,-2 0 0,-2 1 129,-4 0 1,1 1-3,10-1 0,-1 1 0,-21 0 0,-1-1 288,7 1 1,-5 0-283,-5 0 1300,-14-1-1300,-13-1 1932,-15 0-1954,-12-1-26,-30-1 0,-10 1 720,16-1 1,-2 0-683,-6 0 1,-5 0-1,2 0-790,-6 0 0,1-1 802,-5 1 1,-5-1 6,18 1 0,-4 0 1,-1 0-1,3 0-636,-5 0 0,3 0 1,-3 0 625,3 0 1,-3 0 0,0 1-1,4-1-304,1 0 1,4 1-1,0-1 312,3 1 0,0 0 1,-1 0 130,-9 0 1,-3 0-1,6 0-172,5 1 0,2 0 19,-9 0 1,11 1 1682,30 0-1534,20-1 39,12-1 1956,11 0-1922,12 0 1118,11-1-1239,-23 0 1,2 0-15,3-1 1,2 0 6,2 1 1,3-1 0,-1 0-889,9 0 0,2 0 827,-7 1 0,2-1 1,-2 1-9,8 0 1,-3 0-3,3 0 0,-1 1 0,0-1 0,1 1-14,-2 0 0,1 0 8,-2 0 1,0 0 2,-4 0 0,2 0 0,12 0 1,-1 0-324,-18 0 0,-2 0 312,8 0 0,-4-1-6,-1 1-27,-13-2 150,-13-1-2827,-12-4 2710,-14-1 0,2 2 0,-4 1 0</inkml:trace>
  <inkml:trace contextRef="#ctx0" brushRef="#br0" timeOffset="79308">19436 11000 19518,'-7'0'1170,"1"0"-492,6 0 1893,0 0-2521,-11-46-5,24 21-2160,-7-7 1,4-2 2164,40-4-22,-19 16 0,1-1-416,6-3 0,2-1 413,5-3 1,2-1-15,-11 8 0,0-1 0,1 0 0,4-2 0,0-2 1,1 1-3,5-4 0,0 1 1,2-2-570,3-1 0,2-2 0,0 1 564,-10 6 0,0 1 0,1-1 1,1 0-5,2-1 0,1 0 0,0 0 0,1 0-285,2-1 1,0 0 0,1 0 0,1 0 284,1 1 0,0-1 0,1 1 0,0 0 0,-11 5 0,1 1 0,0 0 0,0 0 0,0 1-3,0 0 1,1 0 0,-1 0 0,0 1 0,0 0-1,11-6 0,0 2 0,-1-1 1,0 1 2,-1 2 0,-1-1 0,-1 2 0,0-1-65,-3 2 1,-1 1-1,0 0 1,-2 0 71,12-4 1,-2 1-1,-2 1 86,-6 2 1,-2 1 0,-2 0-69,12-5 0,-3 2 23,-12 3 0,-4 1 97,15-10 845,-21 1-928,-21 11 1462,-15-1-1513,-11 7-16,-10 2-1,-5 0 12,-8 1 858,-5 1-869,-8 0 5,-5 2 576,-6 0-574,28 2 1,0 0 0,-2 1 0,0 0-3,-2 0 0,-1 1 0,-21-1 0,0 1 2,12 0 1,0 0-152,6 0 0,-3 1 1,3-1 148,-4 0 0,-1 1 11,3-1 0,-2 1 1,1-1-1,-6 0 0,1 1 13,7-1 0,-1 0 1,4 0 19,-1 0 1,4 0 8,4-1 1,0-1 75,-1-1 0,1 0-11,-6-3-51,2-1-22,27 5 1400,5 0-1439,6 2 16,5 0 1327,8 0-1349,8 0-23,11 1 12,11 2-721,-1 2 0,4 0 740,-8 0 1,1 0-1,18 2 0,1 1-578,-11-1 0,0 0 573,3 0 0,1 1-768,3 1 0,-1 0 765,2 2 0,1 0 0,0 1 0,1 0 0,-2 2 0,1 1-673,-1 1 0,0 0 675,-3 1 1,-1 1-6,-3 0 1,-1 1-1,-5-1 0,-3 2-14,-5-1 0,-2 1-8,-6-1 0,-3 3-87,-5 8 0,-5 1-118,-3 20 17,-13-17 0,-5 0-248,-24 17-343,9-23 0,-2-1-3555,-1-1 0,0-1 4359,0-2 0,2-3 0,-4 3 0,10-10 0</inkml:trace>
  <inkml:trace contextRef="#ctx0" brushRef="#br0" timeOffset="80066">28988 11541 27919,'-3'0'-129,"1"-2"-436,1 2-466,1-2-935,-1 0-7679,1-1 9645,-1 0 0,1 2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6A20-F9AF-31CF-A068-EFD4259F1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128DD-0287-5103-E532-525BE645F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0A9C8-4D24-44D5-4396-31C09898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01E0D-01C9-7AE9-8CD8-045F8909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E077D-08DC-EEBD-911F-EC6C7237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1424-DD60-33D7-47C5-79995C7B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B8EF0-986A-5619-0933-AF8DEFB26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5244-887F-FD9B-2A08-66222530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233C-1C71-CE93-767E-551A3AB3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70EC8-0357-3160-EF67-11357873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AF8CA-746D-BEE6-E50C-A636CF3A4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32F9A-1D8C-230D-B82D-D990DC2E5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8C98-AC4F-9505-DB72-1CC34F79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35F12-04C1-1465-FA47-DA2801C9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9BFF5-A42B-424E-8ACC-E900A401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27C6-5DD2-998D-35B8-FDEFBAF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196D-B842-8E48-E798-6F2BB2948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EB86-7245-6CC6-84D8-94EA883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35EC4-D0A3-08B6-0B48-9362368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8771B-7DFB-F9DF-9B76-FBAFBACE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D1A6-957C-130C-9350-659F4939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7D606-57DB-7C1E-5BDF-AEB6B292B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45F9F-9EA9-BF30-60E7-2D9D77A2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EE604-E2A8-3694-6462-D8F1BFFC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E7583-4EF4-6A6B-77E9-B64E06AF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F125-0A70-1F5A-93D3-73F20274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EC3B-6E98-082B-3AD7-9AE03DD7E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E2643-0BF1-3B27-92A6-868A584C7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14939-D715-FC50-25C6-5A80B99F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772C-FCD7-1E32-2944-E926AB21D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FFB39-21A0-BFD0-2EBE-0E97FD5F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E04-83F6-FB69-5273-B367424C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C5A1A-15FF-42E1-CA99-166815A46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BEB14-70B0-4452-AA30-962A99F0B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E43E1-FD9E-595A-4B7B-89EB07976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6D4C1-D50E-1992-B19C-AC92D75D7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F10FD-6B05-F30F-70ED-3DAB00B5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FBE49-8105-72A2-840C-C73674FF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F514AE-63B7-2621-9D21-A4A8A65C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0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BD5D-6730-4EE5-BE35-EDF3B91B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79D05-3DAB-2395-18D6-15BAD74B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12D4B-BF12-AC38-54F7-7AF27F19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2BA0-F35F-3B68-63C3-1B0B84E4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D3864-B62F-0BC1-4803-B3D120D0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75100-F765-2EFF-0F80-35A2E628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7F30-52AE-108E-8849-D5A66EB1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89B9-892B-F71B-18CC-36701D8E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C6F7E-74E9-4F66-1D61-2DE03C67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75CD1-2362-20AB-B1A7-1FBA08372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9A120-53C8-FA10-8684-20E3047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724C2-B238-FB5A-BE7E-A9675409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90A4A-9103-E094-7CB6-ED5380DE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9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D34-7DB7-7EE4-13E9-B0E3578F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97842-C959-07C9-61E3-2F27CB9E9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BE5B0-D1F5-E40F-6B3D-E3F806B99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A5C1-0AF3-7F76-3FEC-04F40000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EDD1-08EA-B337-7DF7-110FAA45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BA374-A8CB-FA0A-BF84-0180235B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BBD65-0487-BD4B-0108-83D148D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54840-579F-9505-CC98-671DDE6A2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6945-823E-6421-75C0-AB16C1D8B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BEEDD-6DD9-F146-9272-E616456B219E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E22C2-29E4-97A3-C40B-EB2F2BCEC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2C2E-419B-B669-375D-8A3D83944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C6D86B-C52D-3549-BD4F-80970221E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9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.xml"/><Relationship Id="rId21" Type="http://schemas.openxmlformats.org/officeDocument/2006/relationships/customXml" Target="../ink/ink17.xml"/><Relationship Id="rId42" Type="http://schemas.openxmlformats.org/officeDocument/2006/relationships/image" Target="../media/image29.png"/><Relationship Id="rId63" Type="http://schemas.openxmlformats.org/officeDocument/2006/relationships/customXml" Target="../ink/ink38.xml"/><Relationship Id="rId84" Type="http://schemas.openxmlformats.org/officeDocument/2006/relationships/image" Target="../media/image50.png"/><Relationship Id="rId138" Type="http://schemas.openxmlformats.org/officeDocument/2006/relationships/image" Target="../media/image77.png"/><Relationship Id="rId159" Type="http://schemas.openxmlformats.org/officeDocument/2006/relationships/customXml" Target="../ink/ink86.xml"/><Relationship Id="rId170" Type="http://schemas.openxmlformats.org/officeDocument/2006/relationships/image" Target="../media/image93.png"/><Relationship Id="rId107" Type="http://schemas.openxmlformats.org/officeDocument/2006/relationships/customXml" Target="../ink/ink60.xml"/><Relationship Id="rId11" Type="http://schemas.openxmlformats.org/officeDocument/2006/relationships/customXml" Target="../ink/ink12.xml"/><Relationship Id="rId32" Type="http://schemas.openxmlformats.org/officeDocument/2006/relationships/image" Target="../media/image24.png"/><Relationship Id="rId53" Type="http://schemas.openxmlformats.org/officeDocument/2006/relationships/customXml" Target="../ink/ink33.xml"/><Relationship Id="rId74" Type="http://schemas.openxmlformats.org/officeDocument/2006/relationships/image" Target="../media/image45.png"/><Relationship Id="rId128" Type="http://schemas.openxmlformats.org/officeDocument/2006/relationships/image" Target="../media/image72.png"/><Relationship Id="rId149" Type="http://schemas.openxmlformats.org/officeDocument/2006/relationships/customXml" Target="../ink/ink81.xml"/><Relationship Id="rId5" Type="http://schemas.openxmlformats.org/officeDocument/2006/relationships/customXml" Target="../ink/ink9.xml"/><Relationship Id="rId95" Type="http://schemas.openxmlformats.org/officeDocument/2006/relationships/customXml" Target="../ink/ink54.xml"/><Relationship Id="rId160" Type="http://schemas.openxmlformats.org/officeDocument/2006/relationships/image" Target="../media/image88.png"/><Relationship Id="rId181" Type="http://schemas.openxmlformats.org/officeDocument/2006/relationships/customXml" Target="../ink/ink97.xml"/><Relationship Id="rId22" Type="http://schemas.openxmlformats.org/officeDocument/2006/relationships/image" Target="../media/image19.png"/><Relationship Id="rId43" Type="http://schemas.openxmlformats.org/officeDocument/2006/relationships/customXml" Target="../ink/ink28.xml"/><Relationship Id="rId64" Type="http://schemas.openxmlformats.org/officeDocument/2006/relationships/image" Target="../media/image40.png"/><Relationship Id="rId118" Type="http://schemas.openxmlformats.org/officeDocument/2006/relationships/image" Target="../media/image67.png"/><Relationship Id="rId139" Type="http://schemas.openxmlformats.org/officeDocument/2006/relationships/customXml" Target="../ink/ink76.xml"/><Relationship Id="rId85" Type="http://schemas.openxmlformats.org/officeDocument/2006/relationships/customXml" Target="../ink/ink49.xml"/><Relationship Id="rId150" Type="http://schemas.openxmlformats.org/officeDocument/2006/relationships/image" Target="../media/image83.png"/><Relationship Id="rId171" Type="http://schemas.openxmlformats.org/officeDocument/2006/relationships/customXml" Target="../ink/ink92.xml"/><Relationship Id="rId12" Type="http://schemas.openxmlformats.org/officeDocument/2006/relationships/image" Target="../media/image14.png"/><Relationship Id="rId33" Type="http://schemas.openxmlformats.org/officeDocument/2006/relationships/customXml" Target="../ink/ink23.xml"/><Relationship Id="rId108" Type="http://schemas.openxmlformats.org/officeDocument/2006/relationships/image" Target="../media/image62.png"/><Relationship Id="rId129" Type="http://schemas.openxmlformats.org/officeDocument/2006/relationships/customXml" Target="../ink/ink71.xml"/><Relationship Id="rId54" Type="http://schemas.openxmlformats.org/officeDocument/2006/relationships/image" Target="../media/image35.png"/><Relationship Id="rId75" Type="http://schemas.openxmlformats.org/officeDocument/2006/relationships/customXml" Target="../ink/ink44.xml"/><Relationship Id="rId96" Type="http://schemas.openxmlformats.org/officeDocument/2006/relationships/image" Target="../media/image56.png"/><Relationship Id="rId140" Type="http://schemas.openxmlformats.org/officeDocument/2006/relationships/image" Target="../media/image78.png"/><Relationship Id="rId161" Type="http://schemas.openxmlformats.org/officeDocument/2006/relationships/customXml" Target="../ink/ink87.xml"/><Relationship Id="rId182" Type="http://schemas.openxmlformats.org/officeDocument/2006/relationships/image" Target="../media/image99.png"/><Relationship Id="rId6" Type="http://schemas.openxmlformats.org/officeDocument/2006/relationships/image" Target="../media/image11.png"/><Relationship Id="rId23" Type="http://schemas.openxmlformats.org/officeDocument/2006/relationships/customXml" Target="../ink/ink18.xml"/><Relationship Id="rId119" Type="http://schemas.openxmlformats.org/officeDocument/2006/relationships/customXml" Target="../ink/ink66.xml"/><Relationship Id="rId44" Type="http://schemas.openxmlformats.org/officeDocument/2006/relationships/image" Target="../media/image30.png"/><Relationship Id="rId60" Type="http://schemas.openxmlformats.org/officeDocument/2006/relationships/image" Target="../media/image38.png"/><Relationship Id="rId65" Type="http://schemas.openxmlformats.org/officeDocument/2006/relationships/customXml" Target="../ink/ink39.xml"/><Relationship Id="rId81" Type="http://schemas.openxmlformats.org/officeDocument/2006/relationships/customXml" Target="../ink/ink47.xml"/><Relationship Id="rId86" Type="http://schemas.openxmlformats.org/officeDocument/2006/relationships/image" Target="../media/image51.png"/><Relationship Id="rId130" Type="http://schemas.openxmlformats.org/officeDocument/2006/relationships/image" Target="../media/image73.png"/><Relationship Id="rId135" Type="http://schemas.openxmlformats.org/officeDocument/2006/relationships/customXml" Target="../ink/ink74.xml"/><Relationship Id="rId151" Type="http://schemas.openxmlformats.org/officeDocument/2006/relationships/customXml" Target="../ink/ink82.xml"/><Relationship Id="rId156" Type="http://schemas.openxmlformats.org/officeDocument/2006/relationships/image" Target="../media/image86.png"/><Relationship Id="rId177" Type="http://schemas.openxmlformats.org/officeDocument/2006/relationships/customXml" Target="../ink/ink95.xml"/><Relationship Id="rId172" Type="http://schemas.openxmlformats.org/officeDocument/2006/relationships/image" Target="../media/image94.png"/><Relationship Id="rId13" Type="http://schemas.openxmlformats.org/officeDocument/2006/relationships/customXml" Target="../ink/ink13.xml"/><Relationship Id="rId18" Type="http://schemas.openxmlformats.org/officeDocument/2006/relationships/image" Target="../media/image17.png"/><Relationship Id="rId39" Type="http://schemas.openxmlformats.org/officeDocument/2006/relationships/customXml" Target="../ink/ink26.xml"/><Relationship Id="rId109" Type="http://schemas.openxmlformats.org/officeDocument/2006/relationships/customXml" Target="../ink/ink61.xml"/><Relationship Id="rId34" Type="http://schemas.openxmlformats.org/officeDocument/2006/relationships/image" Target="../media/image25.png"/><Relationship Id="rId50" Type="http://schemas.openxmlformats.org/officeDocument/2006/relationships/image" Target="../media/image33.png"/><Relationship Id="rId55" Type="http://schemas.openxmlformats.org/officeDocument/2006/relationships/customXml" Target="../ink/ink34.xml"/><Relationship Id="rId76" Type="http://schemas.openxmlformats.org/officeDocument/2006/relationships/image" Target="../media/image46.png"/><Relationship Id="rId97" Type="http://schemas.openxmlformats.org/officeDocument/2006/relationships/customXml" Target="../ink/ink55.xml"/><Relationship Id="rId104" Type="http://schemas.openxmlformats.org/officeDocument/2006/relationships/image" Target="../media/image60.png"/><Relationship Id="rId120" Type="http://schemas.openxmlformats.org/officeDocument/2006/relationships/image" Target="../media/image68.png"/><Relationship Id="rId125" Type="http://schemas.openxmlformats.org/officeDocument/2006/relationships/customXml" Target="../ink/ink69.xml"/><Relationship Id="rId141" Type="http://schemas.openxmlformats.org/officeDocument/2006/relationships/customXml" Target="../ink/ink77.xml"/><Relationship Id="rId146" Type="http://schemas.openxmlformats.org/officeDocument/2006/relationships/image" Target="../media/image81.png"/><Relationship Id="rId167" Type="http://schemas.openxmlformats.org/officeDocument/2006/relationships/customXml" Target="../ink/ink90.xml"/><Relationship Id="rId7" Type="http://schemas.openxmlformats.org/officeDocument/2006/relationships/customXml" Target="../ink/ink10.xml"/><Relationship Id="rId71" Type="http://schemas.openxmlformats.org/officeDocument/2006/relationships/customXml" Target="../ink/ink42.xml"/><Relationship Id="rId92" Type="http://schemas.openxmlformats.org/officeDocument/2006/relationships/image" Target="../media/image54.png"/><Relationship Id="rId162" Type="http://schemas.openxmlformats.org/officeDocument/2006/relationships/image" Target="../media/image89.png"/><Relationship Id="rId2" Type="http://schemas.openxmlformats.org/officeDocument/2006/relationships/image" Target="../media/image6.png"/><Relationship Id="rId29" Type="http://schemas.openxmlformats.org/officeDocument/2006/relationships/customXml" Target="../ink/ink21.xml"/><Relationship Id="rId24" Type="http://schemas.openxmlformats.org/officeDocument/2006/relationships/image" Target="../media/image20.png"/><Relationship Id="rId40" Type="http://schemas.openxmlformats.org/officeDocument/2006/relationships/image" Target="../media/image28.png"/><Relationship Id="rId45" Type="http://schemas.openxmlformats.org/officeDocument/2006/relationships/customXml" Target="../ink/ink29.xml"/><Relationship Id="rId66" Type="http://schemas.openxmlformats.org/officeDocument/2006/relationships/image" Target="../media/image41.png"/><Relationship Id="rId87" Type="http://schemas.openxmlformats.org/officeDocument/2006/relationships/customXml" Target="../ink/ink50.xml"/><Relationship Id="rId110" Type="http://schemas.openxmlformats.org/officeDocument/2006/relationships/image" Target="../media/image63.png"/><Relationship Id="rId115" Type="http://schemas.openxmlformats.org/officeDocument/2006/relationships/customXml" Target="../ink/ink64.xml"/><Relationship Id="rId131" Type="http://schemas.openxmlformats.org/officeDocument/2006/relationships/customXml" Target="../ink/ink72.xml"/><Relationship Id="rId136" Type="http://schemas.openxmlformats.org/officeDocument/2006/relationships/image" Target="../media/image76.png"/><Relationship Id="rId157" Type="http://schemas.openxmlformats.org/officeDocument/2006/relationships/customXml" Target="../ink/ink85.xml"/><Relationship Id="rId178" Type="http://schemas.openxmlformats.org/officeDocument/2006/relationships/image" Target="../media/image97.png"/><Relationship Id="rId61" Type="http://schemas.openxmlformats.org/officeDocument/2006/relationships/customXml" Target="../ink/ink37.xml"/><Relationship Id="rId82" Type="http://schemas.openxmlformats.org/officeDocument/2006/relationships/image" Target="../media/image49.png"/><Relationship Id="rId152" Type="http://schemas.openxmlformats.org/officeDocument/2006/relationships/image" Target="../media/image84.png"/><Relationship Id="rId173" Type="http://schemas.openxmlformats.org/officeDocument/2006/relationships/customXml" Target="../ink/ink93.xml"/><Relationship Id="rId19" Type="http://schemas.openxmlformats.org/officeDocument/2006/relationships/customXml" Target="../ink/ink16.xml"/><Relationship Id="rId14" Type="http://schemas.openxmlformats.org/officeDocument/2006/relationships/image" Target="../media/image15.png"/><Relationship Id="rId30" Type="http://schemas.openxmlformats.org/officeDocument/2006/relationships/image" Target="../media/image23.png"/><Relationship Id="rId35" Type="http://schemas.openxmlformats.org/officeDocument/2006/relationships/customXml" Target="../ink/ink24.xml"/><Relationship Id="rId56" Type="http://schemas.openxmlformats.org/officeDocument/2006/relationships/image" Target="../media/image36.png"/><Relationship Id="rId77" Type="http://schemas.openxmlformats.org/officeDocument/2006/relationships/customXml" Target="../ink/ink45.xml"/><Relationship Id="rId100" Type="http://schemas.openxmlformats.org/officeDocument/2006/relationships/image" Target="../media/image58.png"/><Relationship Id="rId105" Type="http://schemas.openxmlformats.org/officeDocument/2006/relationships/customXml" Target="../ink/ink59.xml"/><Relationship Id="rId126" Type="http://schemas.openxmlformats.org/officeDocument/2006/relationships/image" Target="../media/image71.png"/><Relationship Id="rId147" Type="http://schemas.openxmlformats.org/officeDocument/2006/relationships/customXml" Target="../ink/ink80.xml"/><Relationship Id="rId168" Type="http://schemas.openxmlformats.org/officeDocument/2006/relationships/image" Target="../media/image92.png"/><Relationship Id="rId8" Type="http://schemas.openxmlformats.org/officeDocument/2006/relationships/image" Target="../media/image12.png"/><Relationship Id="rId51" Type="http://schemas.openxmlformats.org/officeDocument/2006/relationships/customXml" Target="../ink/ink32.xml"/><Relationship Id="rId72" Type="http://schemas.openxmlformats.org/officeDocument/2006/relationships/image" Target="../media/image44.png"/><Relationship Id="rId93" Type="http://schemas.openxmlformats.org/officeDocument/2006/relationships/customXml" Target="../ink/ink53.xml"/><Relationship Id="rId98" Type="http://schemas.openxmlformats.org/officeDocument/2006/relationships/image" Target="../media/image57.png"/><Relationship Id="rId121" Type="http://schemas.openxmlformats.org/officeDocument/2006/relationships/customXml" Target="../ink/ink67.xml"/><Relationship Id="rId142" Type="http://schemas.openxmlformats.org/officeDocument/2006/relationships/image" Target="../media/image79.png"/><Relationship Id="rId163" Type="http://schemas.openxmlformats.org/officeDocument/2006/relationships/customXml" Target="../ink/ink88.xml"/><Relationship Id="rId3" Type="http://schemas.openxmlformats.org/officeDocument/2006/relationships/customXml" Target="../ink/ink8.xml"/><Relationship Id="rId25" Type="http://schemas.openxmlformats.org/officeDocument/2006/relationships/customXml" Target="../ink/ink19.xml"/><Relationship Id="rId46" Type="http://schemas.openxmlformats.org/officeDocument/2006/relationships/image" Target="../media/image31.png"/><Relationship Id="rId67" Type="http://schemas.openxmlformats.org/officeDocument/2006/relationships/customXml" Target="../ink/ink40.xml"/><Relationship Id="rId116" Type="http://schemas.openxmlformats.org/officeDocument/2006/relationships/image" Target="../media/image66.png"/><Relationship Id="rId137" Type="http://schemas.openxmlformats.org/officeDocument/2006/relationships/customXml" Target="../ink/ink75.xml"/><Relationship Id="rId158" Type="http://schemas.openxmlformats.org/officeDocument/2006/relationships/image" Target="../media/image87.png"/><Relationship Id="rId20" Type="http://schemas.openxmlformats.org/officeDocument/2006/relationships/image" Target="../media/image18.png"/><Relationship Id="rId41" Type="http://schemas.openxmlformats.org/officeDocument/2006/relationships/customXml" Target="../ink/ink27.xml"/><Relationship Id="rId62" Type="http://schemas.openxmlformats.org/officeDocument/2006/relationships/image" Target="../media/image39.png"/><Relationship Id="rId83" Type="http://schemas.openxmlformats.org/officeDocument/2006/relationships/customXml" Target="../ink/ink48.xml"/><Relationship Id="rId88" Type="http://schemas.openxmlformats.org/officeDocument/2006/relationships/image" Target="../media/image52.png"/><Relationship Id="rId111" Type="http://schemas.openxmlformats.org/officeDocument/2006/relationships/customXml" Target="../ink/ink62.xml"/><Relationship Id="rId132" Type="http://schemas.openxmlformats.org/officeDocument/2006/relationships/image" Target="../media/image74.png"/><Relationship Id="rId153" Type="http://schemas.openxmlformats.org/officeDocument/2006/relationships/customXml" Target="../ink/ink83.xml"/><Relationship Id="rId174" Type="http://schemas.openxmlformats.org/officeDocument/2006/relationships/image" Target="../media/image95.png"/><Relationship Id="rId179" Type="http://schemas.openxmlformats.org/officeDocument/2006/relationships/customXml" Target="../ink/ink96.xml"/><Relationship Id="rId15" Type="http://schemas.openxmlformats.org/officeDocument/2006/relationships/customXml" Target="../ink/ink14.xml"/><Relationship Id="rId36" Type="http://schemas.openxmlformats.org/officeDocument/2006/relationships/image" Target="../media/image26.png"/><Relationship Id="rId57" Type="http://schemas.openxmlformats.org/officeDocument/2006/relationships/customXml" Target="../ink/ink35.xml"/><Relationship Id="rId106" Type="http://schemas.openxmlformats.org/officeDocument/2006/relationships/image" Target="../media/image61.png"/><Relationship Id="rId127" Type="http://schemas.openxmlformats.org/officeDocument/2006/relationships/customXml" Target="../ink/ink70.xml"/><Relationship Id="rId10" Type="http://schemas.openxmlformats.org/officeDocument/2006/relationships/image" Target="../media/image13.png"/><Relationship Id="rId31" Type="http://schemas.openxmlformats.org/officeDocument/2006/relationships/customXml" Target="../ink/ink22.xml"/><Relationship Id="rId52" Type="http://schemas.openxmlformats.org/officeDocument/2006/relationships/image" Target="../media/image34.png"/><Relationship Id="rId73" Type="http://schemas.openxmlformats.org/officeDocument/2006/relationships/customXml" Target="../ink/ink43.xml"/><Relationship Id="rId78" Type="http://schemas.openxmlformats.org/officeDocument/2006/relationships/image" Target="../media/image47.png"/><Relationship Id="rId94" Type="http://schemas.openxmlformats.org/officeDocument/2006/relationships/image" Target="../media/image55.png"/><Relationship Id="rId99" Type="http://schemas.openxmlformats.org/officeDocument/2006/relationships/customXml" Target="../ink/ink56.xml"/><Relationship Id="rId101" Type="http://schemas.openxmlformats.org/officeDocument/2006/relationships/customXml" Target="../ink/ink57.xml"/><Relationship Id="rId122" Type="http://schemas.openxmlformats.org/officeDocument/2006/relationships/image" Target="../media/image69.png"/><Relationship Id="rId143" Type="http://schemas.openxmlformats.org/officeDocument/2006/relationships/customXml" Target="../ink/ink78.xml"/><Relationship Id="rId148" Type="http://schemas.openxmlformats.org/officeDocument/2006/relationships/image" Target="../media/image82.png"/><Relationship Id="rId164" Type="http://schemas.openxmlformats.org/officeDocument/2006/relationships/image" Target="../media/image90.png"/><Relationship Id="rId169" Type="http://schemas.openxmlformats.org/officeDocument/2006/relationships/customXml" Target="../ink/ink91.xml"/><Relationship Id="rId4" Type="http://schemas.openxmlformats.org/officeDocument/2006/relationships/image" Target="../media/image10.png"/><Relationship Id="rId9" Type="http://schemas.openxmlformats.org/officeDocument/2006/relationships/customXml" Target="../ink/ink11.xml"/><Relationship Id="rId180" Type="http://schemas.openxmlformats.org/officeDocument/2006/relationships/image" Target="../media/image98.png"/><Relationship Id="rId26" Type="http://schemas.openxmlformats.org/officeDocument/2006/relationships/image" Target="../media/image21.png"/><Relationship Id="rId47" Type="http://schemas.openxmlformats.org/officeDocument/2006/relationships/customXml" Target="../ink/ink30.xml"/><Relationship Id="rId68" Type="http://schemas.openxmlformats.org/officeDocument/2006/relationships/image" Target="../media/image42.png"/><Relationship Id="rId89" Type="http://schemas.openxmlformats.org/officeDocument/2006/relationships/customXml" Target="../ink/ink51.xml"/><Relationship Id="rId112" Type="http://schemas.openxmlformats.org/officeDocument/2006/relationships/image" Target="../media/image64.png"/><Relationship Id="rId133" Type="http://schemas.openxmlformats.org/officeDocument/2006/relationships/customXml" Target="../ink/ink73.xml"/><Relationship Id="rId154" Type="http://schemas.openxmlformats.org/officeDocument/2006/relationships/image" Target="../media/image85.png"/><Relationship Id="rId175" Type="http://schemas.openxmlformats.org/officeDocument/2006/relationships/customXml" Target="../ink/ink94.xml"/><Relationship Id="rId16" Type="http://schemas.openxmlformats.org/officeDocument/2006/relationships/image" Target="../media/image16.png"/><Relationship Id="rId37" Type="http://schemas.openxmlformats.org/officeDocument/2006/relationships/customXml" Target="../ink/ink25.xml"/><Relationship Id="rId58" Type="http://schemas.openxmlformats.org/officeDocument/2006/relationships/image" Target="../media/image37.png"/><Relationship Id="rId79" Type="http://schemas.openxmlformats.org/officeDocument/2006/relationships/customXml" Target="../ink/ink46.xml"/><Relationship Id="rId102" Type="http://schemas.openxmlformats.org/officeDocument/2006/relationships/image" Target="../media/image59.png"/><Relationship Id="rId123" Type="http://schemas.openxmlformats.org/officeDocument/2006/relationships/customXml" Target="../ink/ink68.xml"/><Relationship Id="rId144" Type="http://schemas.openxmlformats.org/officeDocument/2006/relationships/image" Target="../media/image80.png"/><Relationship Id="rId90" Type="http://schemas.openxmlformats.org/officeDocument/2006/relationships/image" Target="../media/image53.png"/><Relationship Id="rId165" Type="http://schemas.openxmlformats.org/officeDocument/2006/relationships/customXml" Target="../ink/ink89.xml"/><Relationship Id="rId27" Type="http://schemas.openxmlformats.org/officeDocument/2006/relationships/customXml" Target="../ink/ink20.xml"/><Relationship Id="rId48" Type="http://schemas.openxmlformats.org/officeDocument/2006/relationships/image" Target="../media/image32.png"/><Relationship Id="rId69" Type="http://schemas.openxmlformats.org/officeDocument/2006/relationships/customXml" Target="../ink/ink41.xml"/><Relationship Id="rId113" Type="http://schemas.openxmlformats.org/officeDocument/2006/relationships/customXml" Target="../ink/ink63.xml"/><Relationship Id="rId134" Type="http://schemas.openxmlformats.org/officeDocument/2006/relationships/image" Target="../media/image75.png"/><Relationship Id="rId80" Type="http://schemas.openxmlformats.org/officeDocument/2006/relationships/image" Target="../media/image48.png"/><Relationship Id="rId155" Type="http://schemas.openxmlformats.org/officeDocument/2006/relationships/customXml" Target="../ink/ink84.xml"/><Relationship Id="rId176" Type="http://schemas.openxmlformats.org/officeDocument/2006/relationships/image" Target="../media/image96.png"/><Relationship Id="rId17" Type="http://schemas.openxmlformats.org/officeDocument/2006/relationships/customXml" Target="../ink/ink15.xml"/><Relationship Id="rId38" Type="http://schemas.openxmlformats.org/officeDocument/2006/relationships/image" Target="../media/image27.png"/><Relationship Id="rId59" Type="http://schemas.openxmlformats.org/officeDocument/2006/relationships/customXml" Target="../ink/ink36.xml"/><Relationship Id="rId103" Type="http://schemas.openxmlformats.org/officeDocument/2006/relationships/customXml" Target="../ink/ink58.xml"/><Relationship Id="rId124" Type="http://schemas.openxmlformats.org/officeDocument/2006/relationships/image" Target="../media/image70.png"/><Relationship Id="rId70" Type="http://schemas.openxmlformats.org/officeDocument/2006/relationships/image" Target="../media/image43.png"/><Relationship Id="rId91" Type="http://schemas.openxmlformats.org/officeDocument/2006/relationships/customXml" Target="../ink/ink52.xml"/><Relationship Id="rId145" Type="http://schemas.openxmlformats.org/officeDocument/2006/relationships/customXml" Target="../ink/ink79.xml"/><Relationship Id="rId16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2.png"/><Relationship Id="rId49" Type="http://schemas.openxmlformats.org/officeDocument/2006/relationships/customXml" Target="../ink/ink31.xml"/><Relationship Id="rId1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53A25-8137-5143-5DEE-31BED0F1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2BAD65-82E0-05E8-9961-3813F24F09E1}"/>
                  </a:ext>
                </a:extLst>
              </p14:cNvPr>
              <p14:cNvContentPartPr/>
              <p14:nvPr/>
            </p14:nvContentPartPr>
            <p14:xfrm>
              <a:off x="649440" y="3153240"/>
              <a:ext cx="2707920" cy="2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2BAD65-82E0-05E8-9961-3813F24F09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600" y="3089880"/>
                <a:ext cx="27392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804F54-DC73-DC96-4AD6-D0774B2915A3}"/>
                  </a:ext>
                </a:extLst>
              </p14:cNvPr>
              <p14:cNvContentPartPr/>
              <p14:nvPr/>
            </p14:nvContentPartPr>
            <p14:xfrm>
              <a:off x="836640" y="3187080"/>
              <a:ext cx="1292040" cy="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804F54-DC73-DC96-4AD6-D0774B2915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800" y="3123720"/>
                <a:ext cx="1323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3E78E2-41E6-54FF-8DF1-5B8BCDBE29A8}"/>
                  </a:ext>
                </a:extLst>
              </p14:cNvPr>
              <p14:cNvContentPartPr/>
              <p14:nvPr/>
            </p14:nvContentPartPr>
            <p14:xfrm>
              <a:off x="939960" y="3135600"/>
              <a:ext cx="1668240" cy="1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3E78E2-41E6-54FF-8DF1-5B8BCDBE29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120" y="3072240"/>
                <a:ext cx="16995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C332DF-7672-662C-0D86-AD5F6F042FC6}"/>
                  </a:ext>
                </a:extLst>
              </p14:cNvPr>
              <p14:cNvContentPartPr/>
              <p14:nvPr/>
            </p14:nvContentPartPr>
            <p14:xfrm>
              <a:off x="584640" y="2701800"/>
              <a:ext cx="4499640" cy="1861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C332DF-7672-662C-0D86-AD5F6F042F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280" y="2692440"/>
                <a:ext cx="4518360" cy="18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12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E080A-6B77-BEC8-EDDF-E78FDCD6B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BAF64B-11D2-B40D-7E63-E78A10D6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FFC5AC4-D83B-314C-E58D-431FD459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D7D171-EA2B-FE8E-75BE-38F43E586163}"/>
                  </a:ext>
                </a:extLst>
              </p14:cNvPr>
              <p14:cNvContentPartPr/>
              <p14:nvPr/>
            </p14:nvContentPartPr>
            <p14:xfrm>
              <a:off x="396360" y="682200"/>
              <a:ext cx="11099520" cy="534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D7D171-EA2B-FE8E-75BE-38F43E5861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00" y="672840"/>
                <a:ext cx="11118240" cy="53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00DF7-3693-0481-81CB-A78F03B1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55309E-DAF6-84BF-A18D-58BF4CAD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7569DDE-F45F-0556-6EB5-E8DD5D08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5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E9923-2546-1BBF-A6A2-7F253F8EA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678FDA-1CD1-4854-0A2E-8C16678FE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998B8AE-23D0-6875-6081-22B9656C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5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CDEE4-3E11-70A7-B523-0F9638B7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491C6B-C59C-38AB-34B5-1370C691A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9C33D9C-9B19-C4EA-FB4A-E959826E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28FF8-BA85-29EC-E897-83AEECD2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DE602-3AB2-EB06-69FE-E9DA29F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2B2A95A-77BE-7396-B1E1-24DF0A4D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3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91DF0-DF10-C4AB-5A41-AEECD623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3DB45-0729-FC03-7942-183108342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1EE053F-1371-7FF7-D0A7-6F9A1700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CF543-FDDF-C76E-F38E-7D8E829B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B4ED90-B262-4451-1739-0103FA7A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E1212A4-7320-B3E2-D6ED-5ACCA81E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082F4A6-3481-F6F1-B2D8-93C1FB73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43724D-4656-AE9F-4303-847CF00370F0}"/>
                  </a:ext>
                </a:extLst>
              </p14:cNvPr>
              <p14:cNvContentPartPr/>
              <p14:nvPr/>
            </p14:nvContentPartPr>
            <p14:xfrm>
              <a:off x="1093320" y="455760"/>
              <a:ext cx="6955200" cy="593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43724D-4656-AE9F-4303-847CF00370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960" y="446400"/>
                <a:ext cx="6973920" cy="59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7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BA5D5-1170-BD65-6506-E482E6EA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6A13B-FBAA-5063-8469-E8C8313BE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AFF2AAA-ADF1-B9FF-16CE-74681753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5C387A-B390-EB95-D466-75E99D4BEA89}"/>
                  </a:ext>
                </a:extLst>
              </p14:cNvPr>
              <p14:cNvContentPartPr/>
              <p14:nvPr/>
            </p14:nvContentPartPr>
            <p14:xfrm>
              <a:off x="84960" y="230400"/>
              <a:ext cx="10121760" cy="355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5C387A-B390-EB95-D466-75E99D4BEA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" y="221040"/>
                <a:ext cx="1014048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29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C3189-68C4-DC6B-A150-90C01B4FA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6F21C-A44A-221A-0547-424F920F0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789002B-624A-AC0F-E81E-C800425D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CBCB42-C3F9-B277-1E3B-C769029F648F}"/>
                  </a:ext>
                </a:extLst>
              </p14:cNvPr>
              <p14:cNvContentPartPr/>
              <p14:nvPr/>
            </p14:nvContentPartPr>
            <p14:xfrm>
              <a:off x="271080" y="258840"/>
              <a:ext cx="9973800" cy="550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CBCB42-C3F9-B277-1E3B-C769029F64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720" y="249480"/>
                <a:ext cx="9992520" cy="55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5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43DBE-CBDB-48F5-9789-EC44F267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FDA051-9BBC-F999-6F02-996192AAE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17B83EA-6C12-D0F5-858B-CDA74E27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2019CB-0AF1-8D3C-260E-FA4A81FD8761}"/>
                  </a:ext>
                </a:extLst>
              </p14:cNvPr>
              <p14:cNvContentPartPr/>
              <p14:nvPr/>
            </p14:nvContentPartPr>
            <p14:xfrm>
              <a:off x="2967480" y="953280"/>
              <a:ext cx="3724200" cy="25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2019CB-0AF1-8D3C-260E-FA4A81FD87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1640" y="889920"/>
                <a:ext cx="37555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C4EECD-5FBB-FB66-A49B-233C0E77BDF4}"/>
                  </a:ext>
                </a:extLst>
              </p14:cNvPr>
              <p14:cNvContentPartPr/>
              <p14:nvPr/>
            </p14:nvContentPartPr>
            <p14:xfrm>
              <a:off x="2942280" y="1099800"/>
              <a:ext cx="3644280" cy="24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C4EECD-5FBB-FB66-A49B-233C0E77BD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6440" y="1036440"/>
                <a:ext cx="36756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AB4A16-1806-CB50-62DD-97D2A2B65F40}"/>
                  </a:ext>
                </a:extLst>
              </p14:cNvPr>
              <p14:cNvContentPartPr/>
              <p14:nvPr/>
            </p14:nvContentPartPr>
            <p14:xfrm>
              <a:off x="2950920" y="1299240"/>
              <a:ext cx="3485520" cy="1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AB4A16-1806-CB50-62DD-97D2A2B65F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5080" y="1235880"/>
                <a:ext cx="35168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87C877-04FA-A50E-7D32-DA6EE2522DEE}"/>
                  </a:ext>
                </a:extLst>
              </p14:cNvPr>
              <p14:cNvContentPartPr/>
              <p14:nvPr/>
            </p14:nvContentPartPr>
            <p14:xfrm>
              <a:off x="2873520" y="1372320"/>
              <a:ext cx="3628080" cy="27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87C877-04FA-A50E-7D32-DA6EE2522D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7680" y="1308960"/>
                <a:ext cx="36594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D798F3-FB23-60A8-F976-39402A33A34D}"/>
                  </a:ext>
                </a:extLst>
              </p14:cNvPr>
              <p14:cNvContentPartPr/>
              <p14:nvPr/>
            </p14:nvContentPartPr>
            <p14:xfrm>
              <a:off x="2866320" y="1563120"/>
              <a:ext cx="3645720" cy="270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D798F3-FB23-60A8-F976-39402A33A3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0480" y="1499760"/>
                <a:ext cx="3677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0C9FD3-42AE-7FF4-49D7-7F1CB0E8C7BA}"/>
                  </a:ext>
                </a:extLst>
              </p14:cNvPr>
              <p14:cNvContentPartPr/>
              <p14:nvPr/>
            </p14:nvContentPartPr>
            <p14:xfrm>
              <a:off x="2809800" y="1668960"/>
              <a:ext cx="3670560" cy="321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0C9FD3-42AE-7FF4-49D7-7F1CB0E8C7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3960" y="1605600"/>
                <a:ext cx="37018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94CF52-F8D7-6624-EE9C-BB279EE24BEE}"/>
                  </a:ext>
                </a:extLst>
              </p14:cNvPr>
              <p14:cNvContentPartPr/>
              <p14:nvPr/>
            </p14:nvContentPartPr>
            <p14:xfrm>
              <a:off x="2756880" y="1877040"/>
              <a:ext cx="3869280" cy="23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94CF52-F8D7-6624-EE9C-BB279EE24BE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1040" y="1813680"/>
                <a:ext cx="3900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B7D896-FB48-2B4C-9A8E-809EE3B33B0A}"/>
                  </a:ext>
                </a:extLst>
              </p14:cNvPr>
              <p14:cNvContentPartPr/>
              <p14:nvPr/>
            </p14:nvContentPartPr>
            <p14:xfrm>
              <a:off x="2831760" y="1995120"/>
              <a:ext cx="3536640" cy="279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B7D896-FB48-2B4C-9A8E-809EE3B33B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15920" y="1931760"/>
                <a:ext cx="35679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A5F473-C4ED-E72F-F745-2CFD43D55A33}"/>
                  </a:ext>
                </a:extLst>
              </p14:cNvPr>
              <p14:cNvContentPartPr/>
              <p14:nvPr/>
            </p14:nvContentPartPr>
            <p14:xfrm>
              <a:off x="2822400" y="2116080"/>
              <a:ext cx="3717000" cy="29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A5F473-C4ED-E72F-F745-2CFD43D55A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06560" y="2052720"/>
                <a:ext cx="37483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FDCBC0-8842-A7AB-3D17-411C387084E8}"/>
                  </a:ext>
                </a:extLst>
              </p14:cNvPr>
              <p14:cNvContentPartPr/>
              <p14:nvPr/>
            </p14:nvContentPartPr>
            <p14:xfrm>
              <a:off x="2743920" y="2270160"/>
              <a:ext cx="3827160" cy="265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FDCBC0-8842-A7AB-3D17-411C387084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28080" y="2206800"/>
                <a:ext cx="38584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D56E76-5CD9-2336-354A-09C96DABD81F}"/>
                  </a:ext>
                </a:extLst>
              </p14:cNvPr>
              <p14:cNvContentPartPr/>
              <p14:nvPr/>
            </p14:nvContentPartPr>
            <p14:xfrm>
              <a:off x="2796480" y="2443680"/>
              <a:ext cx="3756960" cy="304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D56E76-5CD9-2336-354A-09C96DABD8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80640" y="2380320"/>
                <a:ext cx="37882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8AA99E-4D53-D9BF-8807-8240C1F2B1B8}"/>
                  </a:ext>
                </a:extLst>
              </p14:cNvPr>
              <p14:cNvContentPartPr/>
              <p14:nvPr/>
            </p14:nvContentPartPr>
            <p14:xfrm>
              <a:off x="2754720" y="2675520"/>
              <a:ext cx="3689280" cy="277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8AA99E-4D53-D9BF-8807-8240C1F2B1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38880" y="2612160"/>
                <a:ext cx="37206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B6700A-EE87-B0CC-BC9E-7A0EA51799B2}"/>
                  </a:ext>
                </a:extLst>
              </p14:cNvPr>
              <p14:cNvContentPartPr/>
              <p14:nvPr/>
            </p14:nvContentPartPr>
            <p14:xfrm>
              <a:off x="2797920" y="2746080"/>
              <a:ext cx="3757680" cy="333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B6700A-EE87-B0CC-BC9E-7A0EA51799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82080" y="2682720"/>
                <a:ext cx="37890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D288BF-DC78-6733-5FB7-DFD0C4201372}"/>
                  </a:ext>
                </a:extLst>
              </p14:cNvPr>
              <p14:cNvContentPartPr/>
              <p14:nvPr/>
            </p14:nvContentPartPr>
            <p14:xfrm>
              <a:off x="2957760" y="2962080"/>
              <a:ext cx="3300840" cy="296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D288BF-DC78-6733-5FB7-DFD0C420137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41920" y="2898720"/>
                <a:ext cx="33321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59BF0A-CB30-76D8-F2FE-5CC3E35ABD6D}"/>
                  </a:ext>
                </a:extLst>
              </p14:cNvPr>
              <p14:cNvContentPartPr/>
              <p14:nvPr/>
            </p14:nvContentPartPr>
            <p14:xfrm>
              <a:off x="2847240" y="2834280"/>
              <a:ext cx="3687120" cy="355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59BF0A-CB30-76D8-F2FE-5CC3E35ABD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31400" y="2770920"/>
                <a:ext cx="371844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0DC5F6-7D41-46CE-D9F2-B20A0AA37291}"/>
                  </a:ext>
                </a:extLst>
              </p14:cNvPr>
              <p14:cNvContentPartPr/>
              <p14:nvPr/>
            </p14:nvContentPartPr>
            <p14:xfrm>
              <a:off x="5104080" y="2884680"/>
              <a:ext cx="1287000" cy="71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0DC5F6-7D41-46CE-D9F2-B20A0AA3729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88240" y="2821320"/>
                <a:ext cx="1318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201D063-FCD4-FFA4-F2B7-9D58DBE8F017}"/>
                  </a:ext>
                </a:extLst>
              </p14:cNvPr>
              <p14:cNvContentPartPr/>
              <p14:nvPr/>
            </p14:nvContentPartPr>
            <p14:xfrm>
              <a:off x="6487560" y="951840"/>
              <a:ext cx="96120" cy="1983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201D063-FCD4-FFA4-F2B7-9D58DBE8F01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1720" y="888480"/>
                <a:ext cx="127440" cy="21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27CBD9-51C9-8736-B6E5-FCDABAE14D2F}"/>
                  </a:ext>
                </a:extLst>
              </p14:cNvPr>
              <p14:cNvContentPartPr/>
              <p14:nvPr/>
            </p14:nvContentPartPr>
            <p14:xfrm>
              <a:off x="6520680" y="829080"/>
              <a:ext cx="109440" cy="220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27CBD9-51C9-8736-B6E5-FCDABAE14D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04840" y="765720"/>
                <a:ext cx="14076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00F049-2159-1FA3-89AA-2CAA8B042E9C}"/>
                  </a:ext>
                </a:extLst>
              </p14:cNvPr>
              <p14:cNvContentPartPr/>
              <p14:nvPr/>
            </p14:nvContentPartPr>
            <p14:xfrm>
              <a:off x="6572520" y="1004040"/>
              <a:ext cx="74160" cy="1961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00F049-2159-1FA3-89AA-2CAA8B042E9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56680" y="940680"/>
                <a:ext cx="105480" cy="20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239E7B-A3A7-65D6-D225-7E6A79F6AF0A}"/>
                  </a:ext>
                </a:extLst>
              </p14:cNvPr>
              <p14:cNvContentPartPr/>
              <p14:nvPr/>
            </p14:nvContentPartPr>
            <p14:xfrm>
              <a:off x="5672880" y="2984040"/>
              <a:ext cx="928800" cy="135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239E7B-A3A7-65D6-D225-7E6A79F6AF0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57040" y="2920680"/>
                <a:ext cx="960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861D1E8-E220-3A55-8A5E-6BEEA416BEB0}"/>
                  </a:ext>
                </a:extLst>
              </p14:cNvPr>
              <p14:cNvContentPartPr/>
              <p14:nvPr/>
            </p14:nvContentPartPr>
            <p14:xfrm>
              <a:off x="3340080" y="1379880"/>
              <a:ext cx="1959120" cy="69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861D1E8-E220-3A55-8A5E-6BEEA416BE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24240" y="1316520"/>
                <a:ext cx="1990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67C9626-0479-765A-3B39-6CDA2FE1D4EC}"/>
                  </a:ext>
                </a:extLst>
              </p14:cNvPr>
              <p14:cNvContentPartPr/>
              <p14:nvPr/>
            </p14:nvContentPartPr>
            <p14:xfrm>
              <a:off x="4608720" y="1077480"/>
              <a:ext cx="1753560" cy="14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67C9626-0479-765A-3B39-6CDA2FE1D4E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92880" y="1014120"/>
                <a:ext cx="17848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34853A-8ADA-5290-4084-BBDFE50DBF8C}"/>
                  </a:ext>
                </a:extLst>
              </p14:cNvPr>
              <p14:cNvContentPartPr/>
              <p14:nvPr/>
            </p14:nvContentPartPr>
            <p14:xfrm>
              <a:off x="2952000" y="1101600"/>
              <a:ext cx="3113640" cy="133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34853A-8ADA-5290-4084-BBDFE50DBF8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36160" y="1038240"/>
                <a:ext cx="31449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FDDA530-3EC7-05F8-0643-E242A764D398}"/>
                  </a:ext>
                </a:extLst>
              </p14:cNvPr>
              <p14:cNvContentPartPr/>
              <p14:nvPr/>
            </p14:nvContentPartPr>
            <p14:xfrm>
              <a:off x="2977560" y="997560"/>
              <a:ext cx="3629160" cy="219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FDDA530-3EC7-05F8-0643-E242A764D3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61720" y="934200"/>
                <a:ext cx="3660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6FBD3D3-3608-244A-C163-6ED7DBED2356}"/>
                  </a:ext>
                </a:extLst>
              </p14:cNvPr>
              <p14:cNvContentPartPr/>
              <p14:nvPr/>
            </p14:nvContentPartPr>
            <p14:xfrm>
              <a:off x="2954160" y="1222200"/>
              <a:ext cx="3289320" cy="92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6FBD3D3-3608-244A-C163-6ED7DBED235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38320" y="1158840"/>
                <a:ext cx="3320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766D490-CA32-B3FC-1C4A-CF9472C7980F}"/>
                  </a:ext>
                </a:extLst>
              </p14:cNvPr>
              <p14:cNvContentPartPr/>
              <p14:nvPr/>
            </p14:nvContentPartPr>
            <p14:xfrm>
              <a:off x="2976120" y="1332000"/>
              <a:ext cx="3210480" cy="12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766D490-CA32-B3FC-1C4A-CF9472C7980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60280" y="1268640"/>
                <a:ext cx="3241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53C27B-C3EB-8818-6751-B5DD62F11BAE}"/>
                  </a:ext>
                </a:extLst>
              </p14:cNvPr>
              <p14:cNvContentPartPr/>
              <p14:nvPr/>
            </p14:nvContentPartPr>
            <p14:xfrm>
              <a:off x="2924280" y="1434600"/>
              <a:ext cx="3345120" cy="77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53C27B-C3EB-8818-6751-B5DD62F11BA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08440" y="1371240"/>
                <a:ext cx="3376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3CF179A-9AFE-83B5-826B-074279667441}"/>
                  </a:ext>
                </a:extLst>
              </p14:cNvPr>
              <p14:cNvContentPartPr/>
              <p14:nvPr/>
            </p14:nvContentPartPr>
            <p14:xfrm>
              <a:off x="2904840" y="1535040"/>
              <a:ext cx="3030840" cy="95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3CF179A-9AFE-83B5-826B-0742796674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89000" y="1471680"/>
                <a:ext cx="3062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C0E5E9-0AFD-6F41-EAD9-1F0A9CCC62DB}"/>
                  </a:ext>
                </a:extLst>
              </p14:cNvPr>
              <p14:cNvContentPartPr/>
              <p14:nvPr/>
            </p14:nvContentPartPr>
            <p14:xfrm>
              <a:off x="2946240" y="1656720"/>
              <a:ext cx="2877480" cy="114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C0E5E9-0AFD-6F41-EAD9-1F0A9CCC62D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30400" y="1593360"/>
                <a:ext cx="29088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22AB3CB-8F27-BCB8-CE66-AE8AD169D295}"/>
                  </a:ext>
                </a:extLst>
              </p14:cNvPr>
              <p14:cNvContentPartPr/>
              <p14:nvPr/>
            </p14:nvContentPartPr>
            <p14:xfrm>
              <a:off x="2877120" y="1770120"/>
              <a:ext cx="3239640" cy="91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22AB3CB-8F27-BCB8-CE66-AE8AD169D29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61280" y="1706760"/>
                <a:ext cx="3270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BD49035-1EE7-1A27-4096-B6B0526F82CA}"/>
                  </a:ext>
                </a:extLst>
              </p14:cNvPr>
              <p14:cNvContentPartPr/>
              <p14:nvPr/>
            </p14:nvContentPartPr>
            <p14:xfrm>
              <a:off x="2906280" y="1928520"/>
              <a:ext cx="2992680" cy="47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BD49035-1EE7-1A27-4096-B6B0526F82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90440" y="1865160"/>
                <a:ext cx="3024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B319C2-D1A7-4AAE-7C19-C7E1B666CD66}"/>
                  </a:ext>
                </a:extLst>
              </p14:cNvPr>
              <p14:cNvContentPartPr/>
              <p14:nvPr/>
            </p14:nvContentPartPr>
            <p14:xfrm>
              <a:off x="2855160" y="2013120"/>
              <a:ext cx="2978640" cy="67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B319C2-D1A7-4AAE-7C19-C7E1B666CD6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39320" y="1949760"/>
                <a:ext cx="3009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AD521B-0DC5-8927-CF0D-26680FA59154}"/>
                  </a:ext>
                </a:extLst>
              </p14:cNvPr>
              <p14:cNvContentPartPr/>
              <p14:nvPr/>
            </p14:nvContentPartPr>
            <p14:xfrm>
              <a:off x="2796120" y="2094840"/>
              <a:ext cx="3349800" cy="72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AD521B-0DC5-8927-CF0D-26680FA5915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780280" y="2031480"/>
                <a:ext cx="33811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71D1634-303D-2B8B-BAF4-2B2D110FF2AE}"/>
                  </a:ext>
                </a:extLst>
              </p14:cNvPr>
              <p14:cNvContentPartPr/>
              <p14:nvPr/>
            </p14:nvContentPartPr>
            <p14:xfrm>
              <a:off x="2885040" y="2295000"/>
              <a:ext cx="2998080" cy="28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71D1634-303D-2B8B-BAF4-2B2D110FF2A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869200" y="2231640"/>
                <a:ext cx="3029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A22196-03AF-0208-C068-DAC93C117967}"/>
                  </a:ext>
                </a:extLst>
              </p14:cNvPr>
              <p14:cNvContentPartPr/>
              <p14:nvPr/>
            </p14:nvContentPartPr>
            <p14:xfrm>
              <a:off x="2820960" y="2252880"/>
              <a:ext cx="3112200" cy="25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A22196-03AF-0208-C068-DAC93C1179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05120" y="2189520"/>
                <a:ext cx="31435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A53F90-4060-D7E8-9F78-F09C385F72F7}"/>
                  </a:ext>
                </a:extLst>
              </p14:cNvPr>
              <p14:cNvContentPartPr/>
              <p14:nvPr/>
            </p14:nvContentPartPr>
            <p14:xfrm>
              <a:off x="2846520" y="2371320"/>
              <a:ext cx="2756160" cy="68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A53F90-4060-D7E8-9F78-F09C385F72F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830680" y="2307960"/>
                <a:ext cx="27874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2EB3E22-2DC7-E32A-6130-DB12D2CB6ABA}"/>
                  </a:ext>
                </a:extLst>
              </p14:cNvPr>
              <p14:cNvContentPartPr/>
              <p14:nvPr/>
            </p14:nvContentPartPr>
            <p14:xfrm>
              <a:off x="2847960" y="2537640"/>
              <a:ext cx="3112200" cy="54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2EB3E22-2DC7-E32A-6130-DB12D2CB6AB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32120" y="2474280"/>
                <a:ext cx="3143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ED0FEA8-5410-4D0A-A6CD-4D4FD3DF676F}"/>
                  </a:ext>
                </a:extLst>
              </p14:cNvPr>
              <p14:cNvContentPartPr/>
              <p14:nvPr/>
            </p14:nvContentPartPr>
            <p14:xfrm>
              <a:off x="2908800" y="2527920"/>
              <a:ext cx="2382120" cy="54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ED0FEA8-5410-4D0A-A6CD-4D4FD3DF676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892960" y="2464560"/>
                <a:ext cx="241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7223142-AD7F-6A90-4466-4661D45FA71C}"/>
                  </a:ext>
                </a:extLst>
              </p14:cNvPr>
              <p14:cNvContentPartPr/>
              <p14:nvPr/>
            </p14:nvContentPartPr>
            <p14:xfrm>
              <a:off x="2845800" y="2592000"/>
              <a:ext cx="2818080" cy="1303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7223142-AD7F-6A90-4466-4661D45FA71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29960" y="2528640"/>
                <a:ext cx="2849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F40F714-BBF2-73F0-49BB-C4FAA1E2435C}"/>
                  </a:ext>
                </a:extLst>
              </p14:cNvPr>
              <p14:cNvContentPartPr/>
              <p14:nvPr/>
            </p14:nvContentPartPr>
            <p14:xfrm>
              <a:off x="2874960" y="2747520"/>
              <a:ext cx="3048120" cy="151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F40F714-BBF2-73F0-49BB-C4FAA1E2435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59120" y="2684160"/>
                <a:ext cx="30794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8FC511C-28F3-2E69-67A4-5580524A0DD0}"/>
                  </a:ext>
                </a:extLst>
              </p14:cNvPr>
              <p14:cNvContentPartPr/>
              <p14:nvPr/>
            </p14:nvContentPartPr>
            <p14:xfrm>
              <a:off x="2906280" y="2815200"/>
              <a:ext cx="2917800" cy="139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8FC511C-28F3-2E69-67A4-5580524A0DD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90440" y="2751840"/>
                <a:ext cx="2949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986F66-046B-38AA-D389-A9FA52AB27EE}"/>
                  </a:ext>
                </a:extLst>
              </p14:cNvPr>
              <p14:cNvContentPartPr/>
              <p14:nvPr/>
            </p14:nvContentPartPr>
            <p14:xfrm>
              <a:off x="2818440" y="2961000"/>
              <a:ext cx="3062160" cy="197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986F66-046B-38AA-D389-A9FA52AB27E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02600" y="2897640"/>
                <a:ext cx="30934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CC577C-47D6-0ABA-94F8-DBD8DC21A27E}"/>
                  </a:ext>
                </a:extLst>
              </p14:cNvPr>
              <p14:cNvContentPartPr/>
              <p14:nvPr/>
            </p14:nvContentPartPr>
            <p14:xfrm>
              <a:off x="2920680" y="3146400"/>
              <a:ext cx="2980440" cy="194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CC577C-47D6-0ABA-94F8-DBD8DC21A27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04840" y="3083040"/>
                <a:ext cx="30117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0C6D90-6639-420B-8CF7-ECEBFF2B6A2D}"/>
                  </a:ext>
                </a:extLst>
              </p14:cNvPr>
              <p14:cNvContentPartPr/>
              <p14:nvPr/>
            </p14:nvContentPartPr>
            <p14:xfrm>
              <a:off x="2948400" y="2935440"/>
              <a:ext cx="2877120" cy="144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0C6D90-6639-420B-8CF7-ECEBFF2B6A2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32560" y="2872080"/>
                <a:ext cx="29084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2F21016-9343-B2F5-5BC0-D603639903D6}"/>
                  </a:ext>
                </a:extLst>
              </p14:cNvPr>
              <p14:cNvContentPartPr/>
              <p14:nvPr/>
            </p14:nvContentPartPr>
            <p14:xfrm>
              <a:off x="2720520" y="2918880"/>
              <a:ext cx="3458160" cy="303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2F21016-9343-B2F5-5BC0-D603639903D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04680" y="2855520"/>
                <a:ext cx="3489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C82E7BC-7798-D1FB-3B2E-9B80886DAED6}"/>
                  </a:ext>
                </a:extLst>
              </p14:cNvPr>
              <p14:cNvContentPartPr/>
              <p14:nvPr/>
            </p14:nvContentPartPr>
            <p14:xfrm>
              <a:off x="2900160" y="2513880"/>
              <a:ext cx="3673440" cy="411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C82E7BC-7798-D1FB-3B2E-9B80886DAED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84320" y="2450520"/>
                <a:ext cx="37047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584FF27-86A3-A26E-2E3F-127E9FAFBA03}"/>
                  </a:ext>
                </a:extLst>
              </p14:cNvPr>
              <p14:cNvContentPartPr/>
              <p14:nvPr/>
            </p14:nvContentPartPr>
            <p14:xfrm>
              <a:off x="3338640" y="2273040"/>
              <a:ext cx="2872080" cy="344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584FF27-86A3-A26E-2E3F-127E9FAFBA0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322800" y="2209680"/>
                <a:ext cx="2903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DBC302C-FA79-EACE-FB99-99641F18EEF9}"/>
                  </a:ext>
                </a:extLst>
              </p14:cNvPr>
              <p14:cNvContentPartPr/>
              <p14:nvPr/>
            </p14:nvContentPartPr>
            <p14:xfrm>
              <a:off x="3423960" y="2060640"/>
              <a:ext cx="3270600" cy="446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DBC302C-FA79-EACE-FB99-99641F18EEF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408120" y="1997280"/>
                <a:ext cx="330192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1436555-2863-4F57-29D3-0B2249B48EC5}"/>
                  </a:ext>
                </a:extLst>
              </p14:cNvPr>
              <p14:cNvContentPartPr/>
              <p14:nvPr/>
            </p14:nvContentPartPr>
            <p14:xfrm>
              <a:off x="3025080" y="1852920"/>
              <a:ext cx="3589560" cy="354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1436555-2863-4F57-29D3-0B2249B48EC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09240" y="1789560"/>
                <a:ext cx="36208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3B81A8-BC40-2AEB-E7D6-D8449C86D895}"/>
                  </a:ext>
                </a:extLst>
              </p14:cNvPr>
              <p14:cNvContentPartPr/>
              <p14:nvPr/>
            </p14:nvContentPartPr>
            <p14:xfrm>
              <a:off x="3216240" y="1645920"/>
              <a:ext cx="3501000" cy="345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3B81A8-BC40-2AEB-E7D6-D8449C86D89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200400" y="1582560"/>
                <a:ext cx="35323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64D2085-B413-B4AF-74C5-EE410C152497}"/>
                  </a:ext>
                </a:extLst>
              </p14:cNvPr>
              <p14:cNvContentPartPr/>
              <p14:nvPr/>
            </p14:nvContentPartPr>
            <p14:xfrm>
              <a:off x="3052800" y="1470960"/>
              <a:ext cx="3197880" cy="327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64D2085-B413-B4AF-74C5-EE410C1524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036960" y="1407600"/>
                <a:ext cx="322920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E4D5D10-1CB4-169B-65EC-CCF1423DEC6E}"/>
                  </a:ext>
                </a:extLst>
              </p14:cNvPr>
              <p14:cNvContentPartPr/>
              <p14:nvPr/>
            </p14:nvContentPartPr>
            <p14:xfrm>
              <a:off x="3047040" y="1313280"/>
              <a:ext cx="3618360" cy="314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E4D5D10-1CB4-169B-65EC-CCF1423DEC6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031200" y="1249920"/>
                <a:ext cx="36496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976A2E1-A384-76FE-27F4-606EEBC7D8F6}"/>
                  </a:ext>
                </a:extLst>
              </p14:cNvPr>
              <p14:cNvContentPartPr/>
              <p14:nvPr/>
            </p14:nvContentPartPr>
            <p14:xfrm>
              <a:off x="3238920" y="1267200"/>
              <a:ext cx="2970000" cy="245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976A2E1-A384-76FE-27F4-606EEBC7D8F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223080" y="1203840"/>
                <a:ext cx="30013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AD9385-26DF-2F48-951E-F867AE0DAF12}"/>
                  </a:ext>
                </a:extLst>
              </p14:cNvPr>
              <p14:cNvContentPartPr/>
              <p14:nvPr/>
            </p14:nvContentPartPr>
            <p14:xfrm>
              <a:off x="2980080" y="1123560"/>
              <a:ext cx="3465360" cy="247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AD9385-26DF-2F48-951E-F867AE0DAF1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964240" y="1060200"/>
                <a:ext cx="34966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94082C2-2DAC-8465-12F2-C8C0FD7861E2}"/>
                  </a:ext>
                </a:extLst>
              </p14:cNvPr>
              <p14:cNvContentPartPr/>
              <p14:nvPr/>
            </p14:nvContentPartPr>
            <p14:xfrm>
              <a:off x="3069000" y="1194120"/>
              <a:ext cx="3227040" cy="315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94082C2-2DAC-8465-12F2-C8C0FD7861E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53160" y="1130760"/>
                <a:ext cx="3258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07D5442-4D04-4765-5762-2BC5F6805E9E}"/>
                  </a:ext>
                </a:extLst>
              </p14:cNvPr>
              <p14:cNvContentPartPr/>
              <p14:nvPr/>
            </p14:nvContentPartPr>
            <p14:xfrm>
              <a:off x="3113640" y="1126800"/>
              <a:ext cx="3329640" cy="240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07D5442-4D04-4765-5762-2BC5F6805E9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097800" y="1063440"/>
                <a:ext cx="33609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C73EEB8-4001-44C2-5DB6-CF142959CBF7}"/>
                  </a:ext>
                </a:extLst>
              </p14:cNvPr>
              <p14:cNvContentPartPr/>
              <p14:nvPr/>
            </p14:nvContentPartPr>
            <p14:xfrm>
              <a:off x="3122640" y="1127520"/>
              <a:ext cx="3032280" cy="3254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C73EEB8-4001-44C2-5DB6-CF142959CBF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106800" y="1064160"/>
                <a:ext cx="30636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B854807-BB52-F298-7AFF-CC7F02867349}"/>
                  </a:ext>
                </a:extLst>
              </p14:cNvPr>
              <p14:cNvContentPartPr/>
              <p14:nvPr/>
            </p14:nvContentPartPr>
            <p14:xfrm>
              <a:off x="3000240" y="1321200"/>
              <a:ext cx="3203640" cy="208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B854807-BB52-F298-7AFF-CC7F0286734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984400" y="1257840"/>
                <a:ext cx="3234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7B23D3-FF96-FE4B-77CC-58E448933041}"/>
                  </a:ext>
                </a:extLst>
              </p14:cNvPr>
              <p14:cNvContentPartPr/>
              <p14:nvPr/>
            </p14:nvContentPartPr>
            <p14:xfrm>
              <a:off x="2985120" y="1526400"/>
              <a:ext cx="3372840" cy="270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7B23D3-FF96-FE4B-77CC-58E44893304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969280" y="1463040"/>
                <a:ext cx="34041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A38EA5C-6E01-8784-A370-944DEE9CB7FC}"/>
                  </a:ext>
                </a:extLst>
              </p14:cNvPr>
              <p14:cNvContentPartPr/>
              <p14:nvPr/>
            </p14:nvContentPartPr>
            <p14:xfrm>
              <a:off x="2786400" y="1644480"/>
              <a:ext cx="3965760" cy="263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A38EA5C-6E01-8784-A370-944DEE9CB7F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70560" y="1581120"/>
                <a:ext cx="39970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BC27F6F-A9A4-8298-3329-ED318B7D197E}"/>
                  </a:ext>
                </a:extLst>
              </p14:cNvPr>
              <p14:cNvContentPartPr/>
              <p14:nvPr/>
            </p14:nvContentPartPr>
            <p14:xfrm>
              <a:off x="2869560" y="1865880"/>
              <a:ext cx="3625560" cy="316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BC27F6F-A9A4-8298-3329-ED318B7D197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53720" y="1802520"/>
                <a:ext cx="36568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14321CC-795E-B161-55EA-4D01BC1AB3E0}"/>
                  </a:ext>
                </a:extLst>
              </p14:cNvPr>
              <p14:cNvContentPartPr/>
              <p14:nvPr/>
            </p14:nvContentPartPr>
            <p14:xfrm>
              <a:off x="2838600" y="1301760"/>
              <a:ext cx="3680640" cy="1817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14321CC-795E-B161-55EA-4D01BC1AB3E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822760" y="1238400"/>
                <a:ext cx="3711960" cy="19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53FA4D5-283D-FA7D-EA29-839355AD7A83}"/>
                  </a:ext>
                </a:extLst>
              </p14:cNvPr>
              <p14:cNvContentPartPr/>
              <p14:nvPr/>
            </p14:nvContentPartPr>
            <p14:xfrm>
              <a:off x="3366360" y="986040"/>
              <a:ext cx="3288960" cy="143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53FA4D5-283D-FA7D-EA29-839355AD7A8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50520" y="922680"/>
                <a:ext cx="33202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8267AF3-D3E5-DBF3-4789-9E3FF8F1227F}"/>
                  </a:ext>
                </a:extLst>
              </p14:cNvPr>
              <p14:cNvContentPartPr/>
              <p14:nvPr/>
            </p14:nvContentPartPr>
            <p14:xfrm>
              <a:off x="2809800" y="1160280"/>
              <a:ext cx="463320" cy="2102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8267AF3-D3E5-DBF3-4789-9E3FF8F1227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793960" y="1096920"/>
                <a:ext cx="494640" cy="22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C83A2F9-15BD-D25A-CDC8-BBC5861A3540}"/>
                  </a:ext>
                </a:extLst>
              </p14:cNvPr>
              <p14:cNvContentPartPr/>
              <p14:nvPr/>
            </p14:nvContentPartPr>
            <p14:xfrm>
              <a:off x="2839320" y="3135960"/>
              <a:ext cx="957600" cy="153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C83A2F9-15BD-D25A-CDC8-BBC5861A354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823480" y="3072600"/>
                <a:ext cx="9889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B8FB5B6-9745-18F4-9AB8-C95A2297AA45}"/>
                  </a:ext>
                </a:extLst>
              </p14:cNvPr>
              <p14:cNvContentPartPr/>
              <p14:nvPr/>
            </p14:nvContentPartPr>
            <p14:xfrm>
              <a:off x="2846520" y="2965680"/>
              <a:ext cx="2727720" cy="2833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B8FB5B6-9745-18F4-9AB8-C95A2297AA4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830680" y="2902320"/>
                <a:ext cx="2759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ED98137-2474-F975-4679-320ED0946246}"/>
                  </a:ext>
                </a:extLst>
              </p14:cNvPr>
              <p14:cNvContentPartPr/>
              <p14:nvPr/>
            </p14:nvContentPartPr>
            <p14:xfrm>
              <a:off x="3849480" y="2977920"/>
              <a:ext cx="2563920" cy="2314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ED98137-2474-F975-4679-320ED094624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833640" y="2914560"/>
                <a:ext cx="25952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76BE975-68B3-DF72-D445-433B05873457}"/>
                  </a:ext>
                </a:extLst>
              </p14:cNvPr>
              <p14:cNvContentPartPr/>
              <p14:nvPr/>
            </p14:nvContentPartPr>
            <p14:xfrm>
              <a:off x="5749200" y="2986560"/>
              <a:ext cx="831960" cy="65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76BE975-68B3-DF72-D445-433B0587345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733360" y="2923200"/>
                <a:ext cx="8632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D2CA6E3-C0BD-2FB3-6A7F-84A4EA4EF8A9}"/>
                  </a:ext>
                </a:extLst>
              </p14:cNvPr>
              <p14:cNvContentPartPr/>
              <p14:nvPr/>
            </p14:nvContentPartPr>
            <p14:xfrm>
              <a:off x="6256080" y="989640"/>
              <a:ext cx="375120" cy="2056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D2CA6E3-C0BD-2FB3-6A7F-84A4EA4EF8A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240240" y="926280"/>
                <a:ext cx="406440" cy="21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B297943-E5BA-85B2-33C6-EC40834843A1}"/>
                  </a:ext>
                </a:extLst>
              </p14:cNvPr>
              <p14:cNvContentPartPr/>
              <p14:nvPr/>
            </p14:nvContentPartPr>
            <p14:xfrm>
              <a:off x="5540760" y="2891520"/>
              <a:ext cx="1096920" cy="89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B297943-E5BA-85B2-33C6-EC40834843A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524920" y="2828160"/>
                <a:ext cx="1128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0272377-8967-6815-AA1C-4D6381075F2C}"/>
                  </a:ext>
                </a:extLst>
              </p14:cNvPr>
              <p14:cNvContentPartPr/>
              <p14:nvPr/>
            </p14:nvContentPartPr>
            <p14:xfrm>
              <a:off x="2760120" y="1091160"/>
              <a:ext cx="3889800" cy="21186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0272377-8967-6815-AA1C-4D6381075F2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44280" y="1027800"/>
                <a:ext cx="3921120" cy="22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7050CF7-63BE-1CC1-3DFB-46EEC3F4DA08}"/>
                  </a:ext>
                </a:extLst>
              </p14:cNvPr>
              <p14:cNvContentPartPr/>
              <p14:nvPr/>
            </p14:nvContentPartPr>
            <p14:xfrm>
              <a:off x="2788200" y="1590840"/>
              <a:ext cx="525600" cy="1550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7050CF7-63BE-1CC1-3DFB-46EEC3F4DA0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772360" y="1527480"/>
                <a:ext cx="55692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298F36A-D29A-51D5-A943-3F34DD7E58BB}"/>
                  </a:ext>
                </a:extLst>
              </p14:cNvPr>
              <p14:cNvContentPartPr/>
              <p14:nvPr/>
            </p14:nvContentPartPr>
            <p14:xfrm>
              <a:off x="2948400" y="1921320"/>
              <a:ext cx="1000080" cy="200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298F36A-D29A-51D5-A943-3F34DD7E58B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932560" y="1857960"/>
                <a:ext cx="10314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A25DA03-8716-8169-BEF4-784ED0064674}"/>
                  </a:ext>
                </a:extLst>
              </p14:cNvPr>
              <p14:cNvContentPartPr/>
              <p14:nvPr/>
            </p14:nvContentPartPr>
            <p14:xfrm>
              <a:off x="3006360" y="1903320"/>
              <a:ext cx="906120" cy="210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A25DA03-8716-8169-BEF4-784ED006467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90520" y="1839960"/>
                <a:ext cx="9374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B1ECEAF-F36B-85E2-FB37-36189FF4F175}"/>
                  </a:ext>
                </a:extLst>
              </p14:cNvPr>
              <p14:cNvContentPartPr/>
              <p14:nvPr/>
            </p14:nvContentPartPr>
            <p14:xfrm>
              <a:off x="2983320" y="1678680"/>
              <a:ext cx="979920" cy="115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B1ECEAF-F36B-85E2-FB37-36189FF4F17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967480" y="1615320"/>
                <a:ext cx="1011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33A2656-0790-5A13-AFDD-86938F5192B6}"/>
                  </a:ext>
                </a:extLst>
              </p14:cNvPr>
              <p14:cNvContentPartPr/>
              <p14:nvPr/>
            </p14:nvContentPartPr>
            <p14:xfrm>
              <a:off x="3176640" y="1548720"/>
              <a:ext cx="713880" cy="1249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33A2656-0790-5A13-AFDD-86938F5192B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160800" y="1485360"/>
                <a:ext cx="745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C05B1C-47CE-58DE-CB1A-2EBD239211B6}"/>
                  </a:ext>
                </a:extLst>
              </p14:cNvPr>
              <p14:cNvContentPartPr/>
              <p14:nvPr/>
            </p14:nvContentPartPr>
            <p14:xfrm>
              <a:off x="3072240" y="1497240"/>
              <a:ext cx="832320" cy="179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C05B1C-47CE-58DE-CB1A-2EBD239211B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056400" y="1433880"/>
                <a:ext cx="8636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2E9873A-9EA8-B546-05D4-DD97A43865E8}"/>
                  </a:ext>
                </a:extLst>
              </p14:cNvPr>
              <p14:cNvContentPartPr/>
              <p14:nvPr/>
            </p14:nvContentPartPr>
            <p14:xfrm>
              <a:off x="3071520" y="1761480"/>
              <a:ext cx="650160" cy="117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2E9873A-9EA8-B546-05D4-DD97A43865E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055680" y="1698120"/>
                <a:ext cx="6814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2F9BBED-B782-38B2-4149-227709BB295A}"/>
                  </a:ext>
                </a:extLst>
              </p14:cNvPr>
              <p14:cNvContentPartPr/>
              <p14:nvPr/>
            </p14:nvContentPartPr>
            <p14:xfrm>
              <a:off x="2962800" y="1809720"/>
              <a:ext cx="812520" cy="239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2F9BBED-B782-38B2-4149-227709BB295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6960" y="1746360"/>
                <a:ext cx="8438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91C003F-F3D6-E521-A95B-FE41AAB90F1C}"/>
                  </a:ext>
                </a:extLst>
              </p14:cNvPr>
              <p14:cNvContentPartPr/>
              <p14:nvPr/>
            </p14:nvContentPartPr>
            <p14:xfrm>
              <a:off x="2996280" y="1898640"/>
              <a:ext cx="670320" cy="165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91C003F-F3D6-E521-A95B-FE41AAB90F1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980440" y="1835280"/>
                <a:ext cx="701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41DC762-7C86-89D2-442E-308BC2F29922}"/>
                  </a:ext>
                </a:extLst>
              </p14:cNvPr>
              <p14:cNvContentPartPr/>
              <p14:nvPr/>
            </p14:nvContentPartPr>
            <p14:xfrm>
              <a:off x="2966760" y="2197800"/>
              <a:ext cx="758880" cy="156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41DC762-7C86-89D2-442E-308BC2F2992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950920" y="2134440"/>
                <a:ext cx="790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309F18B-C603-39F0-9ED6-DB83BAF6789C}"/>
                  </a:ext>
                </a:extLst>
              </p14:cNvPr>
              <p14:cNvContentPartPr/>
              <p14:nvPr/>
            </p14:nvContentPartPr>
            <p14:xfrm>
              <a:off x="2979720" y="2390400"/>
              <a:ext cx="815760" cy="135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309F18B-C603-39F0-9ED6-DB83BAF6789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963880" y="2327040"/>
                <a:ext cx="8470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63B43CB-9B10-3708-0FC1-B2FC8297CC77}"/>
                  </a:ext>
                </a:extLst>
              </p14:cNvPr>
              <p14:cNvContentPartPr/>
              <p14:nvPr/>
            </p14:nvContentPartPr>
            <p14:xfrm>
              <a:off x="3070440" y="2561400"/>
              <a:ext cx="658800" cy="115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63B43CB-9B10-3708-0FC1-B2FC8297CC7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54600" y="2498040"/>
                <a:ext cx="690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E1BD839-3515-F8EC-C96E-67CC3F19C670}"/>
                  </a:ext>
                </a:extLst>
              </p14:cNvPr>
              <p14:cNvContentPartPr/>
              <p14:nvPr/>
            </p14:nvContentPartPr>
            <p14:xfrm>
              <a:off x="2981520" y="2734920"/>
              <a:ext cx="456120" cy="107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E1BD839-3515-F8EC-C96E-67CC3F19C67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965680" y="2671560"/>
                <a:ext cx="4874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263BB22-EE5A-B6ED-7D96-3661C60FE807}"/>
                  </a:ext>
                </a:extLst>
              </p14:cNvPr>
              <p14:cNvContentPartPr/>
              <p14:nvPr/>
            </p14:nvContentPartPr>
            <p14:xfrm>
              <a:off x="2952360" y="2739960"/>
              <a:ext cx="575640" cy="1839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263BB22-EE5A-B6ED-7D96-3661C60FE80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936520" y="2676600"/>
                <a:ext cx="6069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8523B3A-88D5-220B-ACAA-7F7D63DAB3FE}"/>
                  </a:ext>
                </a:extLst>
              </p14:cNvPr>
              <p14:cNvContentPartPr/>
              <p14:nvPr/>
            </p14:nvContentPartPr>
            <p14:xfrm>
              <a:off x="2849400" y="2628720"/>
              <a:ext cx="576000" cy="257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8523B3A-88D5-220B-ACAA-7F7D63DAB3F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833560" y="2565360"/>
                <a:ext cx="6073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AC1DA99-8A9B-65C7-A3B2-0151DB647413}"/>
                  </a:ext>
                </a:extLst>
              </p14:cNvPr>
              <p14:cNvContentPartPr/>
              <p14:nvPr/>
            </p14:nvContentPartPr>
            <p14:xfrm>
              <a:off x="2899080" y="2613240"/>
              <a:ext cx="346320" cy="1393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AC1DA99-8A9B-65C7-A3B2-0151DB64741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883240" y="2549880"/>
                <a:ext cx="377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44CA0DA-80ED-3C96-A91D-E796F9B939BC}"/>
                  </a:ext>
                </a:extLst>
              </p14:cNvPr>
              <p14:cNvContentPartPr/>
              <p14:nvPr/>
            </p14:nvContentPartPr>
            <p14:xfrm>
              <a:off x="2890080" y="2841840"/>
              <a:ext cx="334800" cy="76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44CA0DA-80ED-3C96-A91D-E796F9B939B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874240" y="2778480"/>
                <a:ext cx="366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81D92CD-B673-2A4A-283C-A9A80B9BD4EC}"/>
                  </a:ext>
                </a:extLst>
              </p14:cNvPr>
              <p14:cNvContentPartPr/>
              <p14:nvPr/>
            </p14:nvContentPartPr>
            <p14:xfrm>
              <a:off x="2781720" y="2980440"/>
              <a:ext cx="526680" cy="173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81D92CD-B673-2A4A-283C-A9A80B9BD4E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765880" y="2917080"/>
                <a:ext cx="5580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B51229A-12B7-E438-FED9-20A23C0B32FC}"/>
                  </a:ext>
                </a:extLst>
              </p14:cNvPr>
              <p14:cNvContentPartPr/>
              <p14:nvPr/>
            </p14:nvContentPartPr>
            <p14:xfrm>
              <a:off x="2776320" y="830160"/>
              <a:ext cx="3987360" cy="2521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B51229A-12B7-E438-FED9-20A23C0B32F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66960" y="820800"/>
                <a:ext cx="4006080" cy="25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2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0AA98-75A2-3E38-B9F8-2EF7B100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8517FF-8375-6356-9EB8-86C2BCA92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D9986AD-0FD7-9C8E-F75E-5E22F8A9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67EF75-C034-30C2-8FC0-D49278B2FDA5}"/>
                  </a:ext>
                </a:extLst>
              </p14:cNvPr>
              <p14:cNvContentPartPr/>
              <p14:nvPr/>
            </p14:nvContentPartPr>
            <p14:xfrm>
              <a:off x="275040" y="-360"/>
              <a:ext cx="11736360" cy="650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67EF75-C034-30C2-8FC0-D49278B2FD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680" y="-9720"/>
                <a:ext cx="11755080" cy="65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64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DC8C7-71C7-ABBC-84F3-81AE723C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FA84D2-3B8E-91CB-4240-194C2A283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C4034A0-219B-4BCE-9C3B-20A36D36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D57CA6-7B61-ADFB-B402-2F7CCE73A822}"/>
                  </a:ext>
                </a:extLst>
              </p14:cNvPr>
              <p14:cNvContentPartPr/>
              <p14:nvPr/>
            </p14:nvContentPartPr>
            <p14:xfrm>
              <a:off x="172800" y="376560"/>
              <a:ext cx="11772360" cy="444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D57CA6-7B61-ADFB-B402-2F7CCE73A8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0" y="367200"/>
                <a:ext cx="11791080" cy="44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53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D6B01-9351-F12C-3091-4F372449D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B5240-50F9-174D-2913-2FF7F89D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A5C5934-49DF-976E-F3DC-10223344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98BEF6-68E6-085E-0637-34CF56969884}"/>
                  </a:ext>
                </a:extLst>
              </p14:cNvPr>
              <p14:cNvContentPartPr/>
              <p14:nvPr/>
            </p14:nvContentPartPr>
            <p14:xfrm>
              <a:off x="92880" y="170640"/>
              <a:ext cx="11653920" cy="572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98BEF6-68E6-085E-0637-34CF569698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" y="161280"/>
                <a:ext cx="11672640" cy="57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07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3C595-DF24-164E-2122-08135A541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BAF896-5E07-88D0-CBFD-B948532F5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03C7565-B32E-D395-8832-867C0075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2408FF-6F88-6F4F-5870-F66F0772BFF6}"/>
                  </a:ext>
                </a:extLst>
              </p14:cNvPr>
              <p14:cNvContentPartPr/>
              <p14:nvPr/>
            </p14:nvContentPartPr>
            <p14:xfrm>
              <a:off x="500400" y="528840"/>
              <a:ext cx="11599560" cy="617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2408FF-6F88-6F4F-5870-F66F0772BF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040" y="519480"/>
                <a:ext cx="11618280" cy="61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32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2025-08-17T13:32:02Z</dcterms:created>
  <dcterms:modified xsi:type="dcterms:W3CDTF">2025-08-17T16:03:49Z</dcterms:modified>
</cp:coreProperties>
</file>